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10D_ED4D0109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</p:sldMasterIdLst>
  <p:notesMasterIdLst>
    <p:notesMasterId r:id="rId22"/>
  </p:notesMasterIdLst>
  <p:handoutMasterIdLst>
    <p:handoutMasterId r:id="rId23"/>
  </p:handoutMasterIdLst>
  <p:sldIdLst>
    <p:sldId id="269" r:id="rId6"/>
    <p:sldId id="258" r:id="rId7"/>
    <p:sldId id="279" r:id="rId8"/>
    <p:sldId id="280" r:id="rId9"/>
    <p:sldId id="286" r:id="rId10"/>
    <p:sldId id="281" r:id="rId11"/>
    <p:sldId id="284" r:id="rId12"/>
    <p:sldId id="271" r:id="rId13"/>
    <p:sldId id="272" r:id="rId14"/>
    <p:sldId id="287" r:id="rId15"/>
    <p:sldId id="288" r:id="rId16"/>
    <p:sldId id="263" r:id="rId17"/>
    <p:sldId id="265" r:id="rId18"/>
    <p:sldId id="267" r:id="rId19"/>
    <p:sldId id="268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5">
          <p15:clr>
            <a:srgbClr val="A4A3A4"/>
          </p15:clr>
        </p15:guide>
        <p15:guide id="2" pos="49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BB8213-4AC0-BE5F-0107-5FC0CD6C4E56}" name="Dennis Cuevas Romero" initials="DR" userId="S::dcuevasromero@cpca.org::506afb68-d16e-42e2-b065-1a48940a3c12" providerId="AD"/>
  <p188:author id="{1C3A9DA1-1756-2326-2F14-264D3160CCA0}" name="Kelley Aldrich (CPCA Advocates)" initials="KA" userId="S::kelley@cpcaadvocates.org::3c57c97c-6b7e-470e-9b1a-c1088dde0419" providerId="AD"/>
  <p188:author id="{F6DD13B8-E769-7ADB-5A1E-409194AAAE4D}" name="Anna Marshall" initials="" userId="S::amarshall@cpca.org::4e37390c-fc19-4aab-8c57-039b9f116633" providerId="AD"/>
  <p188:author id="{D596C6EF-31C5-DB23-9547-60B2A55E216D}" name="Laura Sheckler (CPCA Advocates)" initials="LS" userId="S::laura@cpcaadvocates.org::8b24512f-9283-47f3-968f-7490d9d07c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ED8B00"/>
    <a:srgbClr val="002060"/>
    <a:srgbClr val="961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8D87B-EB24-96AD-6FBD-DE932643BC0F}" v="1383" dt="2026-02-02T20:20:45.464"/>
    <p1510:client id="{65206FFC-3687-7DD7-6BD0-B20294A91D5F}" v="17" dt="2026-02-03T20:02:51.521"/>
    <p1510:client id="{AF6C2B27-9382-EEC9-BF7A-213BC359FDF1}" v="45" dt="2026-02-03T04:54:36.673"/>
    <p1510:client id="{CAAF9ABA-061A-037C-31F2-E51BA09FDB62}" v="20" dt="2026-02-03T19:50:10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125"/>
        <p:guide pos="491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arshall" userId="S::amarshall@cpca.org::4e37390c-fc19-4aab-8c57-039b9f116633" providerId="AD" clId="Web-{D28F81AD-019E-023B-E199-4EADAE1D7973}"/>
    <pc:docChg chg="modSld">
      <pc:chgData name="Anna Marshall" userId="S::amarshall@cpca.org::4e37390c-fc19-4aab-8c57-039b9f116633" providerId="AD" clId="Web-{D28F81AD-019E-023B-E199-4EADAE1D7973}" dt="2026-01-26T22:46:38.880" v="171" actId="20577"/>
      <pc:docMkLst>
        <pc:docMk/>
      </pc:docMkLst>
      <pc:sldChg chg="modSp">
        <pc:chgData name="Anna Marshall" userId="S::amarshall@cpca.org::4e37390c-fc19-4aab-8c57-039b9f116633" providerId="AD" clId="Web-{D28F81AD-019E-023B-E199-4EADAE1D7973}" dt="2026-01-26T22:46:25.815" v="170" actId="20577"/>
        <pc:sldMkLst>
          <pc:docMk/>
          <pc:sldMk cId="2515291442" sldId="270"/>
        </pc:sldMkLst>
        <pc:spChg chg="mod">
          <ac:chgData name="Anna Marshall" userId="S::amarshall@cpca.org::4e37390c-fc19-4aab-8c57-039b9f116633" providerId="AD" clId="Web-{D28F81AD-019E-023B-E199-4EADAE1D7973}" dt="2026-01-26T22:46:25.815" v="170" actId="20577"/>
          <ac:spMkLst>
            <pc:docMk/>
            <pc:sldMk cId="2515291442" sldId="270"/>
            <ac:spMk id="4" creationId="{4D57398E-B61C-EFBC-8AC6-37B55FBC1B51}"/>
          </ac:spMkLst>
        </pc:spChg>
      </pc:sldChg>
      <pc:sldChg chg="modSp">
        <pc:chgData name="Anna Marshall" userId="S::amarshall@cpca.org::4e37390c-fc19-4aab-8c57-039b9f116633" providerId="AD" clId="Web-{D28F81AD-019E-023B-E199-4EADAE1D7973}" dt="2026-01-26T22:46:38.880" v="171" actId="20577"/>
        <pc:sldMkLst>
          <pc:docMk/>
          <pc:sldMk cId="2144174211" sldId="271"/>
        </pc:sldMkLst>
        <pc:spChg chg="mod">
          <ac:chgData name="Anna Marshall" userId="S::amarshall@cpca.org::4e37390c-fc19-4aab-8c57-039b9f116633" providerId="AD" clId="Web-{D28F81AD-019E-023B-E199-4EADAE1D7973}" dt="2026-01-26T22:46:38.880" v="171" actId="20577"/>
          <ac:spMkLst>
            <pc:docMk/>
            <pc:sldMk cId="2144174211" sldId="271"/>
            <ac:spMk id="5" creationId="{E1B3824A-5B0F-A798-808D-1AFC4B987F17}"/>
          </ac:spMkLst>
        </pc:spChg>
      </pc:sldChg>
      <pc:sldChg chg="modSp">
        <pc:chgData name="Anna Marshall" userId="S::amarshall@cpca.org::4e37390c-fc19-4aab-8c57-039b9f116633" providerId="AD" clId="Web-{D28F81AD-019E-023B-E199-4EADAE1D7973}" dt="2026-01-26T22:45:39.696" v="145" actId="20577"/>
        <pc:sldMkLst>
          <pc:docMk/>
          <pc:sldMk cId="1488599680" sldId="272"/>
        </pc:sldMkLst>
        <pc:spChg chg="mod">
          <ac:chgData name="Anna Marshall" userId="S::amarshall@cpca.org::4e37390c-fc19-4aab-8c57-039b9f116633" providerId="AD" clId="Web-{D28F81AD-019E-023B-E199-4EADAE1D7973}" dt="2026-01-26T22:45:39.696" v="145" actId="20577"/>
          <ac:spMkLst>
            <pc:docMk/>
            <pc:sldMk cId="1488599680" sldId="272"/>
            <ac:spMk id="5" creationId="{B51300A2-7A2D-3B1C-59A5-1958DE6CB49A}"/>
          </ac:spMkLst>
        </pc:spChg>
      </pc:sldChg>
    </pc:docChg>
  </pc:docChgLst>
  <pc:docChgLst>
    <pc:chgData name="Dennis Cuevas Romero" userId="S::dcuevasromero@cpca.org::506afb68-d16e-42e2-b065-1a48940a3c12" providerId="AD" clId="Web-{AF6C2B27-9382-EEC9-BF7A-213BC359FDF1}"/>
    <pc:docChg chg="mod modSld">
      <pc:chgData name="Dennis Cuevas Romero" userId="S::dcuevasromero@cpca.org::506afb68-d16e-42e2-b065-1a48940a3c12" providerId="AD" clId="Web-{AF6C2B27-9382-EEC9-BF7A-213BC359FDF1}" dt="2026-02-03T04:54:36.673" v="35"/>
      <pc:docMkLst>
        <pc:docMk/>
      </pc:docMkLst>
      <pc:sldChg chg="modSp">
        <pc:chgData name="Dennis Cuevas Romero" userId="S::dcuevasromero@cpca.org::506afb68-d16e-42e2-b065-1a48940a3c12" providerId="AD" clId="Web-{AF6C2B27-9382-EEC9-BF7A-213BC359FDF1}" dt="2026-02-03T04:52:54.610" v="34" actId="20577"/>
        <pc:sldMkLst>
          <pc:docMk/>
          <pc:sldMk cId="2515291442" sldId="270"/>
        </pc:sldMkLst>
        <pc:spChg chg="mod">
          <ac:chgData name="Dennis Cuevas Romero" userId="S::dcuevasromero@cpca.org::506afb68-d16e-42e2-b065-1a48940a3c12" providerId="AD" clId="Web-{AF6C2B27-9382-EEC9-BF7A-213BC359FDF1}" dt="2026-02-03T04:52:54.610" v="34" actId="20577"/>
          <ac:spMkLst>
            <pc:docMk/>
            <pc:sldMk cId="2515291442" sldId="270"/>
            <ac:spMk id="4" creationId="{4D57398E-B61C-EFBC-8AC6-37B55FBC1B51}"/>
          </ac:spMkLst>
        </pc:spChg>
      </pc:sldChg>
      <pc:sldChg chg="modSp">
        <pc:chgData name="Dennis Cuevas Romero" userId="S::dcuevasromero@cpca.org::506afb68-d16e-42e2-b065-1a48940a3c12" providerId="AD" clId="Web-{AF6C2B27-9382-EEC9-BF7A-213BC359FDF1}" dt="2026-02-03T04:39:05.700" v="25" actId="20577"/>
        <pc:sldMkLst>
          <pc:docMk/>
          <pc:sldMk cId="2144174211" sldId="271"/>
        </pc:sldMkLst>
        <pc:spChg chg="mod">
          <ac:chgData name="Dennis Cuevas Romero" userId="S::dcuevasromero@cpca.org::506afb68-d16e-42e2-b065-1a48940a3c12" providerId="AD" clId="Web-{AF6C2B27-9382-EEC9-BF7A-213BC359FDF1}" dt="2026-02-03T04:39:05.700" v="25" actId="20577"/>
          <ac:spMkLst>
            <pc:docMk/>
            <pc:sldMk cId="2144174211" sldId="271"/>
            <ac:spMk id="5" creationId="{E1B3824A-5B0F-A798-808D-1AFC4B987F17}"/>
          </ac:spMkLst>
        </pc:spChg>
      </pc:sldChg>
      <pc:sldChg chg="modSp">
        <pc:chgData name="Dennis Cuevas Romero" userId="S::dcuevasromero@cpca.org::506afb68-d16e-42e2-b065-1a48940a3c12" providerId="AD" clId="Web-{AF6C2B27-9382-EEC9-BF7A-213BC359FDF1}" dt="2026-02-03T04:51:53.220" v="27" actId="20577"/>
        <pc:sldMkLst>
          <pc:docMk/>
          <pc:sldMk cId="3108542562" sldId="281"/>
        </pc:sldMkLst>
        <pc:spChg chg="mod">
          <ac:chgData name="Dennis Cuevas Romero" userId="S::dcuevasromero@cpca.org::506afb68-d16e-42e2-b065-1a48940a3c12" providerId="AD" clId="Web-{AF6C2B27-9382-EEC9-BF7A-213BC359FDF1}" dt="2026-02-03T04:51:53.220" v="27" actId="20577"/>
          <ac:spMkLst>
            <pc:docMk/>
            <pc:sldMk cId="3108542562" sldId="281"/>
            <ac:spMk id="2" creationId="{CBF455C4-D694-765B-7DD1-2B4F1A528610}"/>
          </ac:spMkLst>
        </pc:spChg>
      </pc:sldChg>
      <pc:sldChg chg="modSp">
        <pc:chgData name="Dennis Cuevas Romero" userId="S::dcuevasromero@cpca.org::506afb68-d16e-42e2-b065-1a48940a3c12" providerId="AD" clId="Web-{AF6C2B27-9382-EEC9-BF7A-213BC359FDF1}" dt="2026-02-03T04:38:03.950" v="16" actId="20577"/>
        <pc:sldMkLst>
          <pc:docMk/>
          <pc:sldMk cId="1640272119" sldId="286"/>
        </pc:sldMkLst>
        <pc:spChg chg="mod">
          <ac:chgData name="Dennis Cuevas Romero" userId="S::dcuevasromero@cpca.org::506afb68-d16e-42e2-b065-1a48940a3c12" providerId="AD" clId="Web-{AF6C2B27-9382-EEC9-BF7A-213BC359FDF1}" dt="2026-02-03T04:37:55.341" v="13" actId="20577"/>
          <ac:spMkLst>
            <pc:docMk/>
            <pc:sldMk cId="1640272119" sldId="286"/>
            <ac:spMk id="3" creationId="{D3293254-4E34-34FE-0C73-74091522EF55}"/>
          </ac:spMkLst>
        </pc:spChg>
        <pc:spChg chg="mod">
          <ac:chgData name="Dennis Cuevas Romero" userId="S::dcuevasromero@cpca.org::506afb68-d16e-42e2-b065-1a48940a3c12" providerId="AD" clId="Web-{AF6C2B27-9382-EEC9-BF7A-213BC359FDF1}" dt="2026-02-03T04:38:03.950" v="16" actId="20577"/>
          <ac:spMkLst>
            <pc:docMk/>
            <pc:sldMk cId="1640272119" sldId="286"/>
            <ac:spMk id="4" creationId="{5E600BF4-D6B5-9DCF-5145-979E76AED0C9}"/>
          </ac:spMkLst>
        </pc:spChg>
      </pc:sldChg>
    </pc:docChg>
  </pc:docChgLst>
  <pc:docChgLst>
    <pc:chgData name="Anna Marshall" userId="S::amarshall@cpca.org::4e37390c-fc19-4aab-8c57-039b9f116633" providerId="AD" clId="Web-{19A8D87B-EB24-96AD-6FBD-DE932643BC0F}"/>
    <pc:docChg chg="addSld delSld modSld">
      <pc:chgData name="Anna Marshall" userId="S::amarshall@cpca.org::4e37390c-fc19-4aab-8c57-039b9f116633" providerId="AD" clId="Web-{19A8D87B-EB24-96AD-6FBD-DE932643BC0F}" dt="2026-02-02T20:20:45.464" v="1286" actId="20577"/>
      <pc:docMkLst>
        <pc:docMk/>
      </pc:docMkLst>
      <pc:sldChg chg="modSp">
        <pc:chgData name="Anna Marshall" userId="S::amarshall@cpca.org::4e37390c-fc19-4aab-8c57-039b9f116633" providerId="AD" clId="Web-{19A8D87B-EB24-96AD-6FBD-DE932643BC0F}" dt="2026-02-02T19:31:03.349" v="1047" actId="20577"/>
        <pc:sldMkLst>
          <pc:docMk/>
          <pc:sldMk cId="3981246729" sldId="269"/>
        </pc:sldMkLst>
        <pc:spChg chg="mod">
          <ac:chgData name="Anna Marshall" userId="S::amarshall@cpca.org::4e37390c-fc19-4aab-8c57-039b9f116633" providerId="AD" clId="Web-{19A8D87B-EB24-96AD-6FBD-DE932643BC0F}" dt="2026-02-02T19:31:03.349" v="1047" actId="20577"/>
          <ac:spMkLst>
            <pc:docMk/>
            <pc:sldMk cId="3981246729" sldId="269"/>
            <ac:spMk id="2" creationId="{00000000-0000-0000-0000-000000000000}"/>
          </ac:spMkLst>
        </pc:spChg>
      </pc:sldChg>
      <pc:sldChg chg="modSp">
        <pc:chgData name="Anna Marshall" userId="S::amarshall@cpca.org::4e37390c-fc19-4aab-8c57-039b9f116633" providerId="AD" clId="Web-{19A8D87B-EB24-96AD-6FBD-DE932643BC0F}" dt="2026-02-02T19:30:23.176" v="1042" actId="20577"/>
        <pc:sldMkLst>
          <pc:docMk/>
          <pc:sldMk cId="2515291442" sldId="270"/>
        </pc:sldMkLst>
        <pc:spChg chg="mod">
          <ac:chgData name="Anna Marshall" userId="S::amarshall@cpca.org::4e37390c-fc19-4aab-8c57-039b9f116633" providerId="AD" clId="Web-{19A8D87B-EB24-96AD-6FBD-DE932643BC0F}" dt="2026-02-02T19:30:23.176" v="1042" actId="20577"/>
          <ac:spMkLst>
            <pc:docMk/>
            <pc:sldMk cId="2515291442" sldId="270"/>
            <ac:spMk id="4" creationId="{4D57398E-B61C-EFBC-8AC6-37B55FBC1B51}"/>
          </ac:spMkLst>
        </pc:spChg>
      </pc:sldChg>
      <pc:sldChg chg="modSp">
        <pc:chgData name="Anna Marshall" userId="S::amarshall@cpca.org::4e37390c-fc19-4aab-8c57-039b9f116633" providerId="AD" clId="Web-{19A8D87B-EB24-96AD-6FBD-DE932643BC0F}" dt="2026-02-02T20:20:45.464" v="1286" actId="20577"/>
        <pc:sldMkLst>
          <pc:docMk/>
          <pc:sldMk cId="2144174211" sldId="271"/>
        </pc:sldMkLst>
        <pc:spChg chg="mod">
          <ac:chgData name="Anna Marshall" userId="S::amarshall@cpca.org::4e37390c-fc19-4aab-8c57-039b9f116633" providerId="AD" clId="Web-{19A8D87B-EB24-96AD-6FBD-DE932643BC0F}" dt="2026-02-02T20:20:45.464" v="1286" actId="20577"/>
          <ac:spMkLst>
            <pc:docMk/>
            <pc:sldMk cId="2144174211" sldId="271"/>
            <ac:spMk id="5" creationId="{E1B3824A-5B0F-A798-808D-1AFC4B987F17}"/>
          </ac:spMkLst>
        </pc:spChg>
      </pc:sldChg>
      <pc:sldChg chg="modSp">
        <pc:chgData name="Anna Marshall" userId="S::amarshall@cpca.org::4e37390c-fc19-4aab-8c57-039b9f116633" providerId="AD" clId="Web-{19A8D87B-EB24-96AD-6FBD-DE932643BC0F}" dt="2026-02-02T19:31:16.740" v="1050" actId="20577"/>
        <pc:sldMkLst>
          <pc:docMk/>
          <pc:sldMk cId="1376284936" sldId="279"/>
        </pc:sldMkLst>
        <pc:spChg chg="mod">
          <ac:chgData name="Anna Marshall" userId="S::amarshall@cpca.org::4e37390c-fc19-4aab-8c57-039b9f116633" providerId="AD" clId="Web-{19A8D87B-EB24-96AD-6FBD-DE932643BC0F}" dt="2026-02-02T19:31:16.740" v="1050" actId="20577"/>
          <ac:spMkLst>
            <pc:docMk/>
            <pc:sldMk cId="1376284936" sldId="279"/>
            <ac:spMk id="22" creationId="{6BB7EF5B-D2E9-69E7-C86D-A6999EB69EDA}"/>
          </ac:spMkLst>
        </pc:spChg>
      </pc:sldChg>
      <pc:sldChg chg="addSp delSp modSp mod modClrScheme chgLayout">
        <pc:chgData name="Anna Marshall" userId="S::amarshall@cpca.org::4e37390c-fc19-4aab-8c57-039b9f116633" providerId="AD" clId="Web-{19A8D87B-EB24-96AD-6FBD-DE932643BC0F}" dt="2026-02-02T18:20:45.114" v="3"/>
        <pc:sldMkLst>
          <pc:docMk/>
          <pc:sldMk cId="3108542562" sldId="281"/>
        </pc:sldMkLst>
        <pc:spChg chg="mod">
          <ac:chgData name="Anna Marshall" userId="S::amarshall@cpca.org::4e37390c-fc19-4aab-8c57-039b9f116633" providerId="AD" clId="Web-{19A8D87B-EB24-96AD-6FBD-DE932643BC0F}" dt="2026-02-02T18:20:45.114" v="3"/>
          <ac:spMkLst>
            <pc:docMk/>
            <pc:sldMk cId="3108542562" sldId="281"/>
            <ac:spMk id="2" creationId="{CBF455C4-D694-765B-7DD1-2B4F1A528610}"/>
          </ac:spMkLst>
        </pc:spChg>
        <pc:spChg chg="del">
          <ac:chgData name="Anna Marshall" userId="S::amarshall@cpca.org::4e37390c-fc19-4aab-8c57-039b9f116633" providerId="AD" clId="Web-{19A8D87B-EB24-96AD-6FBD-DE932643BC0F}" dt="2026-02-02T18:20:34.067" v="0"/>
          <ac:spMkLst>
            <pc:docMk/>
            <pc:sldMk cId="3108542562" sldId="281"/>
            <ac:spMk id="3" creationId="{12438D84-5FCB-6BC5-B501-808275657C91}"/>
          </ac:spMkLst>
        </pc:spChg>
        <pc:picChg chg="add mod ord">
          <ac:chgData name="Anna Marshall" userId="S::amarshall@cpca.org::4e37390c-fc19-4aab-8c57-039b9f116633" providerId="AD" clId="Web-{19A8D87B-EB24-96AD-6FBD-DE932643BC0F}" dt="2026-02-02T18:20:45.114" v="3"/>
          <ac:picMkLst>
            <pc:docMk/>
            <pc:sldMk cId="3108542562" sldId="281"/>
            <ac:picMk id="4" creationId="{2DE0CDDB-B850-29AD-F817-48E369A3B475}"/>
          </ac:picMkLst>
        </pc:picChg>
      </pc:sldChg>
      <pc:sldChg chg="addSp delSp modSp del mod modClrScheme chgLayout">
        <pc:chgData name="Anna Marshall" userId="S::amarshall@cpca.org::4e37390c-fc19-4aab-8c57-039b9f116633" providerId="AD" clId="Web-{19A8D87B-EB24-96AD-6FBD-DE932643BC0F}" dt="2026-02-02T19:29:49.957" v="1038"/>
        <pc:sldMkLst>
          <pc:docMk/>
          <pc:sldMk cId="459798685" sldId="282"/>
        </pc:sldMkLst>
        <pc:spChg chg="del">
          <ac:chgData name="Anna Marshall" userId="S::amarshall@cpca.org::4e37390c-fc19-4aab-8c57-039b9f116633" providerId="AD" clId="Web-{19A8D87B-EB24-96AD-6FBD-DE932643BC0F}" dt="2026-02-02T18:21:43.696" v="5"/>
          <ac:spMkLst>
            <pc:docMk/>
            <pc:sldMk cId="459798685" sldId="282"/>
            <ac:spMk id="2" creationId="{0996910D-0BEC-902D-28EB-BCE38DCF130D}"/>
          </ac:spMkLst>
        </pc:spChg>
        <pc:spChg chg="del">
          <ac:chgData name="Anna Marshall" userId="S::amarshall@cpca.org::4e37390c-fc19-4aab-8c57-039b9f116633" providerId="AD" clId="Web-{19A8D87B-EB24-96AD-6FBD-DE932643BC0F}" dt="2026-02-02T18:21:37.133" v="4"/>
          <ac:spMkLst>
            <pc:docMk/>
            <pc:sldMk cId="459798685" sldId="282"/>
            <ac:spMk id="3" creationId="{244FD518-F570-35CE-FE3F-74D38C842B72}"/>
          </ac:spMkLst>
        </pc:spChg>
        <pc:spChg chg="del">
          <ac:chgData name="Anna Marshall" userId="S::amarshall@cpca.org::4e37390c-fc19-4aab-8c57-039b9f116633" providerId="AD" clId="Web-{19A8D87B-EB24-96AD-6FBD-DE932643BC0F}" dt="2026-02-02T18:21:43.696" v="5"/>
          <ac:spMkLst>
            <pc:docMk/>
            <pc:sldMk cId="459798685" sldId="282"/>
            <ac:spMk id="4" creationId="{D5BC54D8-D57E-9B99-CC0A-DD24868EE430}"/>
          </ac:spMkLst>
        </pc:spChg>
        <pc:spChg chg="add mod">
          <ac:chgData name="Anna Marshall" userId="S::amarshall@cpca.org::4e37390c-fc19-4aab-8c57-039b9f116633" providerId="AD" clId="Web-{19A8D87B-EB24-96AD-6FBD-DE932643BC0F}" dt="2026-02-02T18:21:52.446" v="19" actId="20577"/>
          <ac:spMkLst>
            <pc:docMk/>
            <pc:sldMk cId="459798685" sldId="282"/>
            <ac:spMk id="10" creationId="{9FE05B6B-8E11-31F1-2416-92D5C76E57D1}"/>
          </ac:spMkLst>
        </pc:spChg>
        <pc:picChg chg="add mod ord">
          <ac:chgData name="Anna Marshall" userId="S::amarshall@cpca.org::4e37390c-fc19-4aab-8c57-039b9f116633" providerId="AD" clId="Web-{19A8D87B-EB24-96AD-6FBD-DE932643BC0F}" dt="2026-02-02T18:21:43.696" v="5"/>
          <ac:picMkLst>
            <pc:docMk/>
            <pc:sldMk cId="459798685" sldId="282"/>
            <ac:picMk id="5" creationId="{D439C3D8-17FE-4B2B-6A91-49FA8D821E5E}"/>
          </ac:picMkLst>
        </pc:picChg>
      </pc:sldChg>
      <pc:sldChg chg="addSp delSp modSp del mod modClrScheme chgLayout">
        <pc:chgData name="Anna Marshall" userId="S::amarshall@cpca.org::4e37390c-fc19-4aab-8c57-039b9f116633" providerId="AD" clId="Web-{19A8D87B-EB24-96AD-6FBD-DE932643BC0F}" dt="2026-02-02T19:29:51.114" v="1039"/>
        <pc:sldMkLst>
          <pc:docMk/>
          <pc:sldMk cId="3579671465" sldId="283"/>
        </pc:sldMkLst>
        <pc:spChg chg="mod">
          <ac:chgData name="Anna Marshall" userId="S::amarshall@cpca.org::4e37390c-fc19-4aab-8c57-039b9f116633" providerId="AD" clId="Web-{19A8D87B-EB24-96AD-6FBD-DE932643BC0F}" dt="2026-02-02T18:22:45.230" v="24"/>
          <ac:spMkLst>
            <pc:docMk/>
            <pc:sldMk cId="3579671465" sldId="283"/>
            <ac:spMk id="2" creationId="{6D2BD74C-6500-DC0D-68B1-3AF2C8CD94F4}"/>
          </ac:spMkLst>
        </pc:spChg>
        <pc:spChg chg="del">
          <ac:chgData name="Anna Marshall" userId="S::amarshall@cpca.org::4e37390c-fc19-4aab-8c57-039b9f116633" providerId="AD" clId="Web-{19A8D87B-EB24-96AD-6FBD-DE932643BC0F}" dt="2026-02-02T18:22:42.886" v="23"/>
          <ac:spMkLst>
            <pc:docMk/>
            <pc:sldMk cId="3579671465" sldId="283"/>
            <ac:spMk id="3" creationId="{A4D99965-9373-B04F-0FF2-BD47B1D9524E}"/>
          </ac:spMkLst>
        </pc:spChg>
        <pc:spChg chg="del">
          <ac:chgData name="Anna Marshall" userId="S::amarshall@cpca.org::4e37390c-fc19-4aab-8c57-039b9f116633" providerId="AD" clId="Web-{19A8D87B-EB24-96AD-6FBD-DE932643BC0F}" dt="2026-02-02T18:22:45.230" v="24"/>
          <ac:spMkLst>
            <pc:docMk/>
            <pc:sldMk cId="3579671465" sldId="283"/>
            <ac:spMk id="4" creationId="{C08A3579-D1CE-3DE0-281F-A7916CA54BCB}"/>
          </ac:spMkLst>
        </pc:spChg>
        <pc:picChg chg="add mod ord">
          <ac:chgData name="Anna Marshall" userId="S::amarshall@cpca.org::4e37390c-fc19-4aab-8c57-039b9f116633" providerId="AD" clId="Web-{19A8D87B-EB24-96AD-6FBD-DE932643BC0F}" dt="2026-02-02T18:22:45.230" v="24"/>
          <ac:picMkLst>
            <pc:docMk/>
            <pc:sldMk cId="3579671465" sldId="283"/>
            <ac:picMk id="5" creationId="{C76B6D63-234A-5018-CA5E-5255642E2A7E}"/>
          </ac:picMkLst>
        </pc:picChg>
      </pc:sldChg>
      <pc:sldChg chg="addSp delSp modSp new">
        <pc:chgData name="Anna Marshall" userId="S::amarshall@cpca.org::4e37390c-fc19-4aab-8c57-039b9f116633" providerId="AD" clId="Web-{19A8D87B-EB24-96AD-6FBD-DE932643BC0F}" dt="2026-02-02T18:26:31.862" v="144" actId="20577"/>
        <pc:sldMkLst>
          <pc:docMk/>
          <pc:sldMk cId="4261407223" sldId="284"/>
        </pc:sldMkLst>
        <pc:spChg chg="mod">
          <ac:chgData name="Anna Marshall" userId="S::amarshall@cpca.org::4e37390c-fc19-4aab-8c57-039b9f116633" providerId="AD" clId="Web-{19A8D87B-EB24-96AD-6FBD-DE932643BC0F}" dt="2026-02-02T18:23:44.982" v="36"/>
          <ac:spMkLst>
            <pc:docMk/>
            <pc:sldMk cId="4261407223" sldId="284"/>
            <ac:spMk id="2" creationId="{A26B84CF-3FED-B176-2FF0-910514461F83}"/>
          </ac:spMkLst>
        </pc:spChg>
        <pc:spChg chg="del">
          <ac:chgData name="Anna Marshall" userId="S::amarshall@cpca.org::4e37390c-fc19-4aab-8c57-039b9f116633" providerId="AD" clId="Web-{19A8D87B-EB24-96AD-6FBD-DE932643BC0F}" dt="2026-02-02T18:23:41.170" v="35"/>
          <ac:spMkLst>
            <pc:docMk/>
            <pc:sldMk cId="4261407223" sldId="284"/>
            <ac:spMk id="3" creationId="{4EF74E5E-537C-90C0-7148-9BDBC3448939}"/>
          </ac:spMkLst>
        </pc:spChg>
        <pc:spChg chg="add mod">
          <ac:chgData name="Anna Marshall" userId="S::amarshall@cpca.org::4e37390c-fc19-4aab-8c57-039b9f116633" providerId="AD" clId="Web-{19A8D87B-EB24-96AD-6FBD-DE932643BC0F}" dt="2026-02-02T18:26:31.862" v="144" actId="20577"/>
          <ac:spMkLst>
            <pc:docMk/>
            <pc:sldMk cId="4261407223" sldId="284"/>
            <ac:spMk id="5" creationId="{513BCCB9-1AB7-6664-2AE3-53F6645284D0}"/>
          </ac:spMkLst>
        </pc:spChg>
        <pc:picChg chg="add mod ord">
          <ac:chgData name="Anna Marshall" userId="S::amarshall@cpca.org::4e37390c-fc19-4aab-8c57-039b9f116633" providerId="AD" clId="Web-{19A8D87B-EB24-96AD-6FBD-DE932643BC0F}" dt="2026-02-02T18:24:03.717" v="40" actId="1076"/>
          <ac:picMkLst>
            <pc:docMk/>
            <pc:sldMk cId="4261407223" sldId="284"/>
            <ac:picMk id="4" creationId="{918488A5-9029-DF8A-729E-B2865BBC69C8}"/>
          </ac:picMkLst>
        </pc:picChg>
      </pc:sldChg>
      <pc:sldChg chg="addSp delSp modSp new del">
        <pc:chgData name="Anna Marshall" userId="S::amarshall@cpca.org::4e37390c-fc19-4aab-8c57-039b9f116633" providerId="AD" clId="Web-{19A8D87B-EB24-96AD-6FBD-DE932643BC0F}" dt="2026-02-02T19:29:58.348" v="1040"/>
        <pc:sldMkLst>
          <pc:docMk/>
          <pc:sldMk cId="4179253375" sldId="285"/>
        </pc:sldMkLst>
        <pc:spChg chg="mod">
          <ac:chgData name="Anna Marshall" userId="S::amarshall@cpca.org::4e37390c-fc19-4aab-8c57-039b9f116633" providerId="AD" clId="Web-{19A8D87B-EB24-96AD-6FBD-DE932643BC0F}" dt="2026-02-02T18:52:56.434" v="162"/>
          <ac:spMkLst>
            <pc:docMk/>
            <pc:sldMk cId="4179253375" sldId="285"/>
            <ac:spMk id="2" creationId="{C798146D-D717-49B9-5F9B-C6DB5EB1A300}"/>
          </ac:spMkLst>
        </pc:spChg>
        <pc:spChg chg="del">
          <ac:chgData name="Anna Marshall" userId="S::amarshall@cpca.org::4e37390c-fc19-4aab-8c57-039b9f116633" providerId="AD" clId="Web-{19A8D87B-EB24-96AD-6FBD-DE932643BC0F}" dt="2026-02-02T18:52:52.700" v="161"/>
          <ac:spMkLst>
            <pc:docMk/>
            <pc:sldMk cId="4179253375" sldId="285"/>
            <ac:spMk id="3" creationId="{0BD5C7FC-A3BC-DEEF-B6F5-EFDE8D13D055}"/>
          </ac:spMkLst>
        </pc:spChg>
        <pc:picChg chg="add mod ord">
          <ac:chgData name="Anna Marshall" userId="S::amarshall@cpca.org::4e37390c-fc19-4aab-8c57-039b9f116633" providerId="AD" clId="Web-{19A8D87B-EB24-96AD-6FBD-DE932643BC0F}" dt="2026-02-02T18:52:56.434" v="162"/>
          <ac:picMkLst>
            <pc:docMk/>
            <pc:sldMk cId="4179253375" sldId="285"/>
            <ac:picMk id="4" creationId="{4D1551FE-B68C-B3C2-7EC6-659CB23AB8C4}"/>
          </ac:picMkLst>
        </pc:picChg>
      </pc:sldChg>
      <pc:sldChg chg="modSp new">
        <pc:chgData name="Anna Marshall" userId="S::amarshall@cpca.org::4e37390c-fc19-4aab-8c57-039b9f116633" providerId="AD" clId="Web-{19A8D87B-EB24-96AD-6FBD-DE932643BC0F}" dt="2026-02-02T19:31:52.912" v="1055" actId="20577"/>
        <pc:sldMkLst>
          <pc:docMk/>
          <pc:sldMk cId="1640272119" sldId="286"/>
        </pc:sldMkLst>
        <pc:spChg chg="mod">
          <ac:chgData name="Anna Marshall" userId="S::amarshall@cpca.org::4e37390c-fc19-4aab-8c57-039b9f116633" providerId="AD" clId="Web-{19A8D87B-EB24-96AD-6FBD-DE932643BC0F}" dt="2026-02-02T18:53:34.513" v="175" actId="20577"/>
          <ac:spMkLst>
            <pc:docMk/>
            <pc:sldMk cId="1640272119" sldId="286"/>
            <ac:spMk id="2" creationId="{1350C93E-F538-0A9F-590D-CDE6BE42AB85}"/>
          </ac:spMkLst>
        </pc:spChg>
        <pc:spChg chg="mod">
          <ac:chgData name="Anna Marshall" userId="S::amarshall@cpca.org::4e37390c-fc19-4aab-8c57-039b9f116633" providerId="AD" clId="Web-{19A8D87B-EB24-96AD-6FBD-DE932643BC0F}" dt="2026-02-02T19:31:52.912" v="1055" actId="20577"/>
          <ac:spMkLst>
            <pc:docMk/>
            <pc:sldMk cId="1640272119" sldId="286"/>
            <ac:spMk id="3" creationId="{D3293254-4E34-34FE-0C73-74091522EF55}"/>
          </ac:spMkLst>
        </pc:spChg>
        <pc:spChg chg="mod">
          <ac:chgData name="Anna Marshall" userId="S::amarshall@cpca.org::4e37390c-fc19-4aab-8c57-039b9f116633" providerId="AD" clId="Web-{19A8D87B-EB24-96AD-6FBD-DE932643BC0F}" dt="2026-02-02T19:31:51.287" v="1053" actId="20577"/>
          <ac:spMkLst>
            <pc:docMk/>
            <pc:sldMk cId="1640272119" sldId="286"/>
            <ac:spMk id="4" creationId="{5E600BF4-D6B5-9DCF-5145-979E76AED0C9}"/>
          </ac:spMkLst>
        </pc:spChg>
      </pc:sldChg>
      <pc:sldChg chg="new del">
        <pc:chgData name="Anna Marshall" userId="S::amarshall@cpca.org::4e37390c-fc19-4aab-8c57-039b9f116633" providerId="AD" clId="Web-{19A8D87B-EB24-96AD-6FBD-DE932643BC0F}" dt="2026-02-02T19:29:38.395" v="1037"/>
        <pc:sldMkLst>
          <pc:docMk/>
          <pc:sldMk cId="1772461634" sldId="287"/>
        </pc:sldMkLst>
      </pc:sldChg>
    </pc:docChg>
  </pc:docChgLst>
  <pc:docChgLst>
    <pc:chgData clId="Web-{D28F81AD-019E-023B-E199-4EADAE1D7973}"/>
    <pc:docChg chg="modSld">
      <pc:chgData name="" userId="" providerId="" clId="Web-{D28F81AD-019E-023B-E199-4EADAE1D7973}" dt="2026-01-26T22:43:54.646" v="0" actId="20577"/>
      <pc:docMkLst>
        <pc:docMk/>
      </pc:docMkLst>
      <pc:sldChg chg="modSp">
        <pc:chgData name="" userId="" providerId="" clId="Web-{D28F81AD-019E-023B-E199-4EADAE1D7973}" dt="2026-01-26T22:43:54.646" v="0" actId="20577"/>
        <pc:sldMkLst>
          <pc:docMk/>
          <pc:sldMk cId="1488599680" sldId="272"/>
        </pc:sldMkLst>
        <pc:spChg chg="mod">
          <ac:chgData name="" userId="" providerId="" clId="Web-{D28F81AD-019E-023B-E199-4EADAE1D7973}" dt="2026-01-26T22:43:54.646" v="0" actId="20577"/>
          <ac:spMkLst>
            <pc:docMk/>
            <pc:sldMk cId="1488599680" sldId="272"/>
            <ac:spMk id="5" creationId="{B51300A2-7A2D-3B1C-59A5-1958DE6CB49A}"/>
          </ac:spMkLst>
        </pc:spChg>
      </pc:sldChg>
    </pc:docChg>
  </pc:docChgLst>
  <pc:docChgLst>
    <pc:chgData name="Kelley Aldrich (CPCA Advocates)" userId="3c57c97c-6b7e-470e-9b1a-c1088dde0419" providerId="ADAL" clId="{3E41040B-1507-461C-ADCB-0A4A799196B0}"/>
    <pc:docChg chg="undo custSel addSld delSld modSld">
      <pc:chgData name="Kelley Aldrich (CPCA Advocates)" userId="3c57c97c-6b7e-470e-9b1a-c1088dde0419" providerId="ADAL" clId="{3E41040B-1507-461C-ADCB-0A4A799196B0}" dt="2026-01-27T20:25:09.508" v="1184" actId="14100"/>
      <pc:docMkLst>
        <pc:docMk/>
      </pc:docMkLst>
      <pc:sldChg chg="modSp mod">
        <pc:chgData name="Kelley Aldrich (CPCA Advocates)" userId="3c57c97c-6b7e-470e-9b1a-c1088dde0419" providerId="ADAL" clId="{3E41040B-1507-461C-ADCB-0A4A799196B0}" dt="2026-01-26T22:07:45.837" v="689" actId="20577"/>
        <pc:sldMkLst>
          <pc:docMk/>
          <pc:sldMk cId="1019853918" sldId="267"/>
        </pc:sldMkLst>
        <pc:spChg chg="mod">
          <ac:chgData name="Kelley Aldrich (CPCA Advocates)" userId="3c57c97c-6b7e-470e-9b1a-c1088dde0419" providerId="ADAL" clId="{3E41040B-1507-461C-ADCB-0A4A799196B0}" dt="2026-01-26T22:07:45.837" v="689" actId="20577"/>
          <ac:spMkLst>
            <pc:docMk/>
            <pc:sldMk cId="1019853918" sldId="267"/>
            <ac:spMk id="3" creationId="{28116821-67C8-7BCA-9754-D449456F7C75}"/>
          </ac:spMkLst>
        </pc:spChg>
      </pc:sldChg>
      <pc:sldChg chg="modSp mod">
        <pc:chgData name="Kelley Aldrich (CPCA Advocates)" userId="3c57c97c-6b7e-470e-9b1a-c1088dde0419" providerId="ADAL" clId="{3E41040B-1507-461C-ADCB-0A4A799196B0}" dt="2026-01-27T20:20:25.034" v="944" actId="13926"/>
        <pc:sldMkLst>
          <pc:docMk/>
          <pc:sldMk cId="3981246729" sldId="269"/>
        </pc:sldMkLst>
        <pc:spChg chg="mod">
          <ac:chgData name="Kelley Aldrich (CPCA Advocates)" userId="3c57c97c-6b7e-470e-9b1a-c1088dde0419" providerId="ADAL" clId="{3E41040B-1507-461C-ADCB-0A4A799196B0}" dt="2026-01-27T20:20:25.034" v="944" actId="13926"/>
          <ac:spMkLst>
            <pc:docMk/>
            <pc:sldMk cId="3981246729" sldId="269"/>
            <ac:spMk id="2" creationId="{00000000-0000-0000-0000-000000000000}"/>
          </ac:spMkLst>
        </pc:spChg>
        <pc:spChg chg="mod">
          <ac:chgData name="Kelley Aldrich (CPCA Advocates)" userId="3c57c97c-6b7e-470e-9b1a-c1088dde0419" providerId="ADAL" clId="{3E41040B-1507-461C-ADCB-0A4A799196B0}" dt="2026-01-26T22:17:43.935" v="828" actId="14100"/>
          <ac:spMkLst>
            <pc:docMk/>
            <pc:sldMk cId="3981246729" sldId="269"/>
            <ac:spMk id="3" creationId="{00000000-0000-0000-0000-000000000000}"/>
          </ac:spMkLst>
        </pc:spChg>
      </pc:sldChg>
      <pc:sldChg chg="modSp mod">
        <pc:chgData name="Kelley Aldrich (CPCA Advocates)" userId="3c57c97c-6b7e-470e-9b1a-c1088dde0419" providerId="ADAL" clId="{3E41040B-1507-461C-ADCB-0A4A799196B0}" dt="2026-01-26T22:08:55.165" v="739" actId="20577"/>
        <pc:sldMkLst>
          <pc:docMk/>
          <pc:sldMk cId="2515291442" sldId="270"/>
        </pc:sldMkLst>
        <pc:spChg chg="mod">
          <ac:chgData name="Kelley Aldrich (CPCA Advocates)" userId="3c57c97c-6b7e-470e-9b1a-c1088dde0419" providerId="ADAL" clId="{3E41040B-1507-461C-ADCB-0A4A799196B0}" dt="2026-01-26T22:08:55.165" v="739" actId="20577"/>
          <ac:spMkLst>
            <pc:docMk/>
            <pc:sldMk cId="2515291442" sldId="270"/>
            <ac:spMk id="4" creationId="{4D57398E-B61C-EFBC-8AC6-37B55FBC1B51}"/>
          </ac:spMkLst>
        </pc:spChg>
      </pc:sldChg>
      <pc:sldChg chg="modSp mod">
        <pc:chgData name="Kelley Aldrich (CPCA Advocates)" userId="3c57c97c-6b7e-470e-9b1a-c1088dde0419" providerId="ADAL" clId="{3E41040B-1507-461C-ADCB-0A4A799196B0}" dt="2026-01-27T20:24:47.770" v="1182" actId="12"/>
        <pc:sldMkLst>
          <pc:docMk/>
          <pc:sldMk cId="2144174211" sldId="271"/>
        </pc:sldMkLst>
        <pc:spChg chg="mod">
          <ac:chgData name="Kelley Aldrich (CPCA Advocates)" userId="3c57c97c-6b7e-470e-9b1a-c1088dde0419" providerId="ADAL" clId="{3E41040B-1507-461C-ADCB-0A4A799196B0}" dt="2026-01-27T20:24:47.770" v="1182" actId="12"/>
          <ac:spMkLst>
            <pc:docMk/>
            <pc:sldMk cId="2144174211" sldId="271"/>
            <ac:spMk id="5" creationId="{E1B3824A-5B0F-A798-808D-1AFC4B987F17}"/>
          </ac:spMkLst>
        </pc:spChg>
      </pc:sldChg>
      <pc:sldChg chg="modSp mod">
        <pc:chgData name="Kelley Aldrich (CPCA Advocates)" userId="3c57c97c-6b7e-470e-9b1a-c1088dde0419" providerId="ADAL" clId="{3E41040B-1507-461C-ADCB-0A4A799196B0}" dt="2026-01-27T20:25:09.508" v="1184" actId="14100"/>
        <pc:sldMkLst>
          <pc:docMk/>
          <pc:sldMk cId="1488599680" sldId="272"/>
        </pc:sldMkLst>
        <pc:spChg chg="mod">
          <ac:chgData name="Kelley Aldrich (CPCA Advocates)" userId="3c57c97c-6b7e-470e-9b1a-c1088dde0419" providerId="ADAL" clId="{3E41040B-1507-461C-ADCB-0A4A799196B0}" dt="2026-01-27T20:25:09.508" v="1184" actId="14100"/>
          <ac:spMkLst>
            <pc:docMk/>
            <pc:sldMk cId="1488599680" sldId="272"/>
            <ac:spMk id="5" creationId="{B51300A2-7A2D-3B1C-59A5-1958DE6CB49A}"/>
          </ac:spMkLst>
        </pc:spChg>
      </pc:sldChg>
      <pc:sldChg chg="addSp delSp modSp mod">
        <pc:chgData name="Kelley Aldrich (CPCA Advocates)" userId="3c57c97c-6b7e-470e-9b1a-c1088dde0419" providerId="ADAL" clId="{3E41040B-1507-461C-ADCB-0A4A799196B0}" dt="2026-01-27T20:23:15.942" v="1174" actId="14100"/>
        <pc:sldMkLst>
          <pc:docMk/>
          <pc:sldMk cId="1376284936" sldId="279"/>
        </pc:sldMkLst>
        <pc:spChg chg="mod">
          <ac:chgData name="Kelley Aldrich (CPCA Advocates)" userId="3c57c97c-6b7e-470e-9b1a-c1088dde0419" providerId="ADAL" clId="{3E41040B-1507-461C-ADCB-0A4A799196B0}" dt="2026-01-26T22:13:55.961" v="796" actId="20577"/>
          <ac:spMkLst>
            <pc:docMk/>
            <pc:sldMk cId="1376284936" sldId="279"/>
            <ac:spMk id="2" creationId="{7A9720FF-185E-145F-4140-2F60F04B3284}"/>
          </ac:spMkLst>
        </pc:spChg>
        <pc:spChg chg="mod">
          <ac:chgData name="Kelley Aldrich (CPCA Advocates)" userId="3c57c97c-6b7e-470e-9b1a-c1088dde0419" providerId="ADAL" clId="{3E41040B-1507-461C-ADCB-0A4A799196B0}" dt="2026-01-27T20:22:16.709" v="1167" actId="14100"/>
          <ac:spMkLst>
            <pc:docMk/>
            <pc:sldMk cId="1376284936" sldId="279"/>
            <ac:spMk id="4" creationId="{186DA61D-60F6-5DA2-EEF1-AF1D8765C71C}"/>
          </ac:spMkLst>
        </pc:spChg>
        <pc:spChg chg="add mod">
          <ac:chgData name="Kelley Aldrich (CPCA Advocates)" userId="3c57c97c-6b7e-470e-9b1a-c1088dde0419" providerId="ADAL" clId="{3E41040B-1507-461C-ADCB-0A4A799196B0}" dt="2026-01-27T20:21:47.934" v="1162" actId="14100"/>
          <ac:spMkLst>
            <pc:docMk/>
            <pc:sldMk cId="1376284936" sldId="279"/>
            <ac:spMk id="5" creationId="{0CCE805D-F36E-7A80-7140-03D69BD716AA}"/>
          </ac:spMkLst>
        </pc:spChg>
        <pc:spChg chg="mod">
          <ac:chgData name="Kelley Aldrich (CPCA Advocates)" userId="3c57c97c-6b7e-470e-9b1a-c1088dde0419" providerId="ADAL" clId="{3E41040B-1507-461C-ADCB-0A4A799196B0}" dt="2026-01-27T20:22:21.021" v="1168" actId="14100"/>
          <ac:spMkLst>
            <pc:docMk/>
            <pc:sldMk cId="1376284936" sldId="279"/>
            <ac:spMk id="22" creationId="{6BB7EF5B-D2E9-69E7-C86D-A6999EB69EDA}"/>
          </ac:spMkLst>
        </pc:spChg>
        <pc:picChg chg="add mod">
          <ac:chgData name="Kelley Aldrich (CPCA Advocates)" userId="3c57c97c-6b7e-470e-9b1a-c1088dde0419" providerId="ADAL" clId="{3E41040B-1507-461C-ADCB-0A4A799196B0}" dt="2026-01-27T20:23:15.942" v="1174" actId="14100"/>
          <ac:picMkLst>
            <pc:docMk/>
            <pc:sldMk cId="1376284936" sldId="279"/>
            <ac:picMk id="3" creationId="{6AFD9476-DCEC-D187-C887-2D493591F9DD}"/>
          </ac:picMkLst>
        </pc:picChg>
        <pc:picChg chg="mod">
          <ac:chgData name="Kelley Aldrich (CPCA Advocates)" userId="3c57c97c-6b7e-470e-9b1a-c1088dde0419" providerId="ADAL" clId="{3E41040B-1507-461C-ADCB-0A4A799196B0}" dt="2026-01-27T20:22:46.193" v="1169" actId="14100"/>
          <ac:picMkLst>
            <pc:docMk/>
            <pc:sldMk cId="1376284936" sldId="279"/>
            <ac:picMk id="9" creationId="{F30C0992-6D97-92A2-B847-57C2A7FE4F02}"/>
          </ac:picMkLst>
        </pc:picChg>
        <pc:picChg chg="mod">
          <ac:chgData name="Kelley Aldrich (CPCA Advocates)" userId="3c57c97c-6b7e-470e-9b1a-c1088dde0419" providerId="ADAL" clId="{3E41040B-1507-461C-ADCB-0A4A799196B0}" dt="2026-01-27T20:20:40.728" v="993" actId="1038"/>
          <ac:picMkLst>
            <pc:docMk/>
            <pc:sldMk cId="1376284936" sldId="279"/>
            <ac:picMk id="18" creationId="{272F3621-5319-9194-C29E-E13D4BE312F3}"/>
          </ac:picMkLst>
        </pc:picChg>
      </pc:sldChg>
      <pc:sldChg chg="delSp modSp new mod">
        <pc:chgData name="Kelley Aldrich (CPCA Advocates)" userId="3c57c97c-6b7e-470e-9b1a-c1088dde0419" providerId="ADAL" clId="{3E41040B-1507-461C-ADCB-0A4A799196B0}" dt="2026-01-26T22:22:49.369" v="885" actId="14100"/>
        <pc:sldMkLst>
          <pc:docMk/>
          <pc:sldMk cId="3108542562" sldId="281"/>
        </pc:sldMkLst>
        <pc:spChg chg="mod">
          <ac:chgData name="Kelley Aldrich (CPCA Advocates)" userId="3c57c97c-6b7e-470e-9b1a-c1088dde0419" providerId="ADAL" clId="{3E41040B-1507-461C-ADCB-0A4A799196B0}" dt="2026-01-26T22:15:39.904" v="806"/>
          <ac:spMkLst>
            <pc:docMk/>
            <pc:sldMk cId="3108542562" sldId="281"/>
            <ac:spMk id="2" creationId="{CBF455C4-D694-765B-7DD1-2B4F1A528610}"/>
          </ac:spMkLst>
        </pc:spChg>
      </pc:sldChg>
      <pc:sldMasterChg chg="delSldLayout">
        <pc:chgData name="Kelley Aldrich (CPCA Advocates)" userId="3c57c97c-6b7e-470e-9b1a-c1088dde0419" providerId="ADAL" clId="{3E41040B-1507-461C-ADCB-0A4A799196B0}" dt="2026-01-26T22:11:11.425" v="751" actId="2696"/>
        <pc:sldMasterMkLst>
          <pc:docMk/>
          <pc:sldMasterMk cId="2014366123" sldId="2147483648"/>
        </pc:sldMasterMkLst>
      </pc:sldMasterChg>
    </pc:docChg>
  </pc:docChgLst>
  <pc:docChgLst>
    <pc:chgData name="Dennis Cuevas Romero" userId="S::dcuevasromero@cpca.org::506afb68-d16e-42e2-b065-1a48940a3c12" providerId="AD" clId="Web-{CAAF9ABA-061A-037C-31F2-E51BA09FDB62}"/>
    <pc:docChg chg="modSld sldOrd">
      <pc:chgData name="Dennis Cuevas Romero" userId="S::dcuevasromero@cpca.org::506afb68-d16e-42e2-b065-1a48940a3c12" providerId="AD" clId="Web-{CAAF9ABA-061A-037C-31F2-E51BA09FDB62}" dt="2026-02-03T19:50:10.104" v="18" actId="20577"/>
      <pc:docMkLst>
        <pc:docMk/>
      </pc:docMkLst>
      <pc:sldChg chg="modSp ord">
        <pc:chgData name="Dennis Cuevas Romero" userId="S::dcuevasromero@cpca.org::506afb68-d16e-42e2-b065-1a48940a3c12" providerId="AD" clId="Web-{CAAF9ABA-061A-037C-31F2-E51BA09FDB62}" dt="2026-02-03T19:44:57.192" v="13" actId="20577"/>
        <pc:sldMkLst>
          <pc:docMk/>
          <pc:sldMk cId="2203742892" sldId="258"/>
        </pc:sldMkLst>
        <pc:spChg chg="mod">
          <ac:chgData name="Dennis Cuevas Romero" userId="S::dcuevasromero@cpca.org::506afb68-d16e-42e2-b065-1a48940a3c12" providerId="AD" clId="Web-{CAAF9ABA-061A-037C-31F2-E51BA09FDB62}" dt="2026-02-03T19:44:57.192" v="13" actId="20577"/>
          <ac:spMkLst>
            <pc:docMk/>
            <pc:sldMk cId="2203742892" sldId="258"/>
            <ac:spMk id="5" creationId="{5E7B61A8-A654-CF4F-E693-6B94292E712A}"/>
          </ac:spMkLst>
        </pc:spChg>
      </pc:sldChg>
      <pc:sldChg chg="modSp ord modCm">
        <pc:chgData name="Dennis Cuevas Romero" userId="S::dcuevasromero@cpca.org::506afb68-d16e-42e2-b065-1a48940a3c12" providerId="AD" clId="Web-{CAAF9ABA-061A-037C-31F2-E51BA09FDB62}" dt="2026-02-03T19:50:10.104" v="18" actId="20577"/>
        <pc:sldMkLst>
          <pc:docMk/>
          <pc:sldMk cId="3981246729" sldId="269"/>
        </pc:sldMkLst>
        <pc:spChg chg="mod">
          <ac:chgData name="Dennis Cuevas Romero" userId="S::dcuevasromero@cpca.org::506afb68-d16e-42e2-b065-1a48940a3c12" providerId="AD" clId="Web-{CAAF9ABA-061A-037C-31F2-E51BA09FDB62}" dt="2026-02-03T19:50:10.104" v="18" actId="20577"/>
          <ac:spMkLst>
            <pc:docMk/>
            <pc:sldMk cId="3981246729" sldId="269"/>
            <ac:spMk id="2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nnis Cuevas Romero" userId="S::dcuevasromero@cpca.org::506afb68-d16e-42e2-b065-1a48940a3c12" providerId="AD" clId="Web-{CAAF9ABA-061A-037C-31F2-E51BA09FDB62}" dt="2026-02-03T19:50:08.651" v="17" actId="20577"/>
              <pc2:cmMkLst xmlns:pc2="http://schemas.microsoft.com/office/powerpoint/2019/9/main/command">
                <pc:docMk/>
                <pc:sldMk cId="3981246729" sldId="269"/>
                <pc2:cmMk id="{12E21F26-1D97-472C-B573-3C48DAC9AAFA}"/>
              </pc2:cmMkLst>
            </pc226:cmChg>
          </p:ext>
        </pc:extLst>
      </pc:sldChg>
      <pc:sldChg chg="ord">
        <pc:chgData name="Dennis Cuevas Romero" userId="S::dcuevasromero@cpca.org::506afb68-d16e-42e2-b065-1a48940a3c12" providerId="AD" clId="Web-{CAAF9ABA-061A-037C-31F2-E51BA09FDB62}" dt="2026-02-03T19:43:26.283" v="3"/>
        <pc:sldMkLst>
          <pc:docMk/>
          <pc:sldMk cId="1376284936" sldId="279"/>
        </pc:sldMkLst>
      </pc:sldChg>
      <pc:sldChg chg="ord">
        <pc:chgData name="Dennis Cuevas Romero" userId="S::dcuevasromero@cpca.org::506afb68-d16e-42e2-b065-1a48940a3c12" providerId="AD" clId="Web-{CAAF9ABA-061A-037C-31F2-E51BA09FDB62}" dt="2026-02-03T19:45:12.241" v="15"/>
        <pc:sldMkLst>
          <pc:docMk/>
          <pc:sldMk cId="509533576" sldId="287"/>
        </pc:sldMkLst>
      </pc:sldChg>
      <pc:sldChg chg="ord">
        <pc:chgData name="Dennis Cuevas Romero" userId="S::dcuevasromero@cpca.org::506afb68-d16e-42e2-b065-1a48940a3c12" providerId="AD" clId="Web-{CAAF9ABA-061A-037C-31F2-E51BA09FDB62}" dt="2026-02-03T19:45:12.241" v="14"/>
        <pc:sldMkLst>
          <pc:docMk/>
          <pc:sldMk cId="3619590714" sldId="288"/>
        </pc:sldMkLst>
      </pc:sldChg>
    </pc:docChg>
  </pc:docChgLst>
  <pc:docChgLst>
    <pc:chgData name="Anna Marshall" userId="S::amarshall@cpca.org::4e37390c-fc19-4aab-8c57-039b9f116633" providerId="AD" clId="Web-{65206FFC-3687-7DD7-6BD0-B20294A91D5F}"/>
    <pc:docChg chg="addSld delSld modSld">
      <pc:chgData name="Anna Marshall" userId="S::amarshall@cpca.org::4e37390c-fc19-4aab-8c57-039b9f116633" providerId="AD" clId="Web-{65206FFC-3687-7DD7-6BD0-B20294A91D5F}" dt="2026-02-03T20:02:51.506" v="14" actId="20577"/>
      <pc:docMkLst>
        <pc:docMk/>
      </pc:docMkLst>
      <pc:sldChg chg="modSp">
        <pc:chgData name="Anna Marshall" userId="S::amarshall@cpca.org::4e37390c-fc19-4aab-8c57-039b9f116633" providerId="AD" clId="Web-{65206FFC-3687-7DD7-6BD0-B20294A91D5F}" dt="2026-02-03T20:02:51.506" v="14" actId="20577"/>
        <pc:sldMkLst>
          <pc:docMk/>
          <pc:sldMk cId="2144174211" sldId="271"/>
        </pc:sldMkLst>
        <pc:spChg chg="mod">
          <ac:chgData name="Anna Marshall" userId="S::amarshall@cpca.org::4e37390c-fc19-4aab-8c57-039b9f116633" providerId="AD" clId="Web-{65206FFC-3687-7DD7-6BD0-B20294A91D5F}" dt="2026-02-03T20:02:51.506" v="14" actId="20577"/>
          <ac:spMkLst>
            <pc:docMk/>
            <pc:sldMk cId="2144174211" sldId="271"/>
            <ac:spMk id="5" creationId="{E1B3824A-5B0F-A798-808D-1AFC4B987F17}"/>
          </ac:spMkLst>
        </pc:spChg>
      </pc:sldChg>
      <pc:sldChg chg="addSp delSp modSp new">
        <pc:chgData name="Anna Marshall" userId="S::amarshall@cpca.org::4e37390c-fc19-4aab-8c57-039b9f116633" providerId="AD" clId="Web-{65206FFC-3687-7DD7-6BD0-B20294A91D5F}" dt="2026-02-03T17:49:18.662" v="7"/>
        <pc:sldMkLst>
          <pc:docMk/>
          <pc:sldMk cId="509533576" sldId="287"/>
        </pc:sldMkLst>
        <pc:spChg chg="del">
          <ac:chgData name="Anna Marshall" userId="S::amarshall@cpca.org::4e37390c-fc19-4aab-8c57-039b9f116633" providerId="AD" clId="Web-{65206FFC-3687-7DD7-6BD0-B20294A91D5F}" dt="2026-02-03T17:49:05.099" v="4"/>
          <ac:spMkLst>
            <pc:docMk/>
            <pc:sldMk cId="509533576" sldId="287"/>
            <ac:spMk id="2" creationId="{049E7EC3-9DC8-0206-D0B3-03CD1783645C}"/>
          </ac:spMkLst>
        </pc:spChg>
        <pc:spChg chg="del">
          <ac:chgData name="Anna Marshall" userId="S::amarshall@cpca.org::4e37390c-fc19-4aab-8c57-039b9f116633" providerId="AD" clId="Web-{65206FFC-3687-7DD7-6BD0-B20294A91D5F}" dt="2026-02-03T17:48:56.958" v="3"/>
          <ac:spMkLst>
            <pc:docMk/>
            <pc:sldMk cId="509533576" sldId="287"/>
            <ac:spMk id="3" creationId="{3EA12E7D-2372-B3DC-6D30-FDBD7F64C84B}"/>
          </ac:spMkLst>
        </pc:spChg>
        <pc:spChg chg="add del">
          <ac:chgData name="Anna Marshall" userId="S::amarshall@cpca.org::4e37390c-fc19-4aab-8c57-039b9f116633" providerId="AD" clId="Web-{65206FFC-3687-7DD7-6BD0-B20294A91D5F}" dt="2026-02-03T17:49:18.662" v="7"/>
          <ac:spMkLst>
            <pc:docMk/>
            <pc:sldMk cId="509533576" sldId="287"/>
            <ac:spMk id="9" creationId="{D4ED5FE6-C7B4-E590-CB2B-7DD27E9779FE}"/>
          </ac:spMkLst>
        </pc:spChg>
        <pc:picChg chg="add mod ord">
          <ac:chgData name="Anna Marshall" userId="S::amarshall@cpca.org::4e37390c-fc19-4aab-8c57-039b9f116633" providerId="AD" clId="Web-{65206FFC-3687-7DD7-6BD0-B20294A91D5F}" dt="2026-02-03T17:49:11.443" v="6" actId="1076"/>
          <ac:picMkLst>
            <pc:docMk/>
            <pc:sldMk cId="509533576" sldId="287"/>
            <ac:picMk id="4" creationId="{B8C9F249-EA6C-D493-9B1C-FA0424ABA40C}"/>
          </ac:picMkLst>
        </pc:picChg>
      </pc:sldChg>
      <pc:sldChg chg="addSp delSp modSp new">
        <pc:chgData name="Anna Marshall" userId="S::amarshall@cpca.org::4e37390c-fc19-4aab-8c57-039b9f116633" providerId="AD" clId="Web-{65206FFC-3687-7DD7-6BD0-B20294A91D5F}" dt="2026-02-03T17:50:40.570" v="12" actId="14100"/>
        <pc:sldMkLst>
          <pc:docMk/>
          <pc:sldMk cId="3619590714" sldId="288"/>
        </pc:sldMkLst>
        <pc:spChg chg="del">
          <ac:chgData name="Anna Marshall" userId="S::amarshall@cpca.org::4e37390c-fc19-4aab-8c57-039b9f116633" providerId="AD" clId="Web-{65206FFC-3687-7DD7-6BD0-B20294A91D5F}" dt="2026-02-03T17:50:33.664" v="11"/>
          <ac:spMkLst>
            <pc:docMk/>
            <pc:sldMk cId="3619590714" sldId="288"/>
            <ac:spMk id="2" creationId="{DA9E8C00-3E6D-E428-B44D-04660B1EC1FC}"/>
          </ac:spMkLst>
        </pc:spChg>
        <pc:spChg chg="del">
          <ac:chgData name="Anna Marshall" userId="S::amarshall@cpca.org::4e37390c-fc19-4aab-8c57-039b9f116633" providerId="AD" clId="Web-{65206FFC-3687-7DD7-6BD0-B20294A91D5F}" dt="2026-02-03T17:50:26.085" v="8"/>
          <ac:spMkLst>
            <pc:docMk/>
            <pc:sldMk cId="3619590714" sldId="288"/>
            <ac:spMk id="3" creationId="{D3C57CAD-6EC3-B3B7-277D-5FF310858C26}"/>
          </ac:spMkLst>
        </pc:spChg>
        <pc:picChg chg="add mod ord">
          <ac:chgData name="Anna Marshall" userId="S::amarshall@cpca.org::4e37390c-fc19-4aab-8c57-039b9f116633" providerId="AD" clId="Web-{65206FFC-3687-7DD7-6BD0-B20294A91D5F}" dt="2026-02-03T17:50:40.570" v="12" actId="14100"/>
          <ac:picMkLst>
            <pc:docMk/>
            <pc:sldMk cId="3619590714" sldId="288"/>
            <ac:picMk id="4" creationId="{F900DA0A-B563-6D78-D7B1-B4D6715483B1}"/>
          </ac:picMkLst>
        </pc:picChg>
      </pc:sldChg>
      <pc:sldChg chg="new del">
        <pc:chgData name="Anna Marshall" userId="S::amarshall@cpca.org::4e37390c-fc19-4aab-8c57-039b9f116633" providerId="AD" clId="Web-{65206FFC-3687-7DD7-6BD0-B20294A91D5F}" dt="2026-02-03T17:50:44.648" v="13"/>
        <pc:sldMkLst>
          <pc:docMk/>
          <pc:sldMk cId="2729042666" sldId="289"/>
        </pc:sldMkLst>
      </pc:sldChg>
    </pc:docChg>
  </pc:docChgLst>
</pc:chgInfo>
</file>

<file path=ppt/comments/modernComment_10D_ED4D010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2E21F26-1D97-472C-B573-3C48DAC9AAFA}" authorId="{C3BB8213-4AC0-BE5F-0107-5FC0CD6C4E56}" created="2026-02-03T04:54:36.6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81246729" sldId="269"/>
      <ac:spMk id="2" creationId="{00000000-0000-0000-0000-000000000000}"/>
      <ac:txMk cp="34" len="23">
        <ac:context len="330" hash="2088897005"/>
      </ac:txMk>
    </ac:txMkLst>
    <p188:pos x="4367283" y="545910"/>
    <p188:txBody>
      <a:bodyPr/>
      <a:lstStyle/>
      <a:p>
        <a:r>
          <a:rPr lang="en-US"/>
          <a:t>Only question is whether we have details about shuttles going from the hotel to the hill for the visits. I imagine we'll get questions about that.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03T17:47:16.940" authorId="{F6DD13B8-E769-7ADB-5A1E-409194AAAE4D}"/>
          </p223:rxn>
        </p223:reactions>
      </p:ext>
    </p188:extLst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E2D7E-7441-7E47-94E6-BFABF8C0A2F8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18958-4B26-D746-82D6-A6DE4ADEE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407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E4B3A-AE22-CC43-ABF7-A5F0D0ACFC22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6F139-CC49-DB4E-8CAE-CC03304EC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60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6F139-CC49-DB4E-8CAE-CC03304EC4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we have a list of social media handles on our website that are for reference by district!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6F139-CC49-DB4E-8CAE-CC03304EC4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68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4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5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78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8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5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8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1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8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4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17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6A479C-B7C3-B74F-9570-6978D1277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5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50246-3669-C8B3-BB8B-C71219067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5436B-F7BE-6D03-C568-9ACC3B8E8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CC724-3C33-D1A7-DE69-BF0EDFB9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D16AB-9EE6-4A8E-9A61-FC08D4736A90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8762B-EE3B-5126-795F-FD320120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A044F-9EBC-9FC7-1EFD-99AE7551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E30B-9776-4FF5-9294-84D56833B0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9FD7BBF-3F09-95CE-BB44-AE889899FF1A}"/>
              </a:ext>
            </a:extLst>
          </p:cNvPr>
          <p:cNvSpPr/>
          <p:nvPr userDrawn="1"/>
        </p:nvSpPr>
        <p:spPr>
          <a:xfrm>
            <a:off x="0" y="0"/>
            <a:ext cx="9144000" cy="1690688"/>
          </a:xfrm>
          <a:custGeom>
            <a:avLst/>
            <a:gdLst/>
            <a:ahLst/>
            <a:cxnLst/>
            <a:rect l="l" t="t" r="r" b="b"/>
            <a:pathLst>
              <a:path w="20568317" h="20568317">
                <a:moveTo>
                  <a:pt x="0" y="0"/>
                </a:moveTo>
                <a:lnTo>
                  <a:pt x="20568318" y="0"/>
                </a:lnTo>
                <a:lnTo>
                  <a:pt x="20568318" y="20568317"/>
                </a:lnTo>
                <a:lnTo>
                  <a:pt x="0" y="20568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9603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564026" cy="4205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352143"/>
            <a:ext cx="4372031" cy="369332"/>
          </a:xfrm>
          <a:prstGeom prst="rect">
            <a:avLst/>
          </a:prstGeom>
          <a:noFill/>
        </p:spPr>
        <p:txBody>
          <a:bodyPr wrap="none" lIns="0" tIns="182880" rIns="0" bIns="0" rtlCol="0" anchor="b" anchorCtr="0">
            <a:spAutoFit/>
          </a:bodyPr>
          <a:lstStyle/>
          <a:p>
            <a:r>
              <a:rPr lang="en-US" sz="1200" baseline="0">
                <a:latin typeface="Gill Sans Nova" panose="020B0602020104020203" pitchFamily="34" charset="0"/>
              </a:rPr>
              <a:t>ADVANCING THE MISSION OF COMMUNITY HEALTH CENTERS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22E414-1053-B35C-5113-09C14BC08118}"/>
              </a:ext>
            </a:extLst>
          </p:cNvPr>
          <p:cNvSpPr/>
          <p:nvPr userDrawn="1"/>
        </p:nvSpPr>
        <p:spPr>
          <a:xfrm>
            <a:off x="-62144" y="-79899"/>
            <a:ext cx="452761" cy="7492753"/>
          </a:xfrm>
          <a:prstGeom prst="rect">
            <a:avLst/>
          </a:prstGeom>
          <a:solidFill>
            <a:srgbClr val="ED8B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dome and a building&#10;&#10;Description automatically generated">
            <a:extLst>
              <a:ext uri="{FF2B5EF4-FFF2-40B4-BE49-F238E27FC236}">
                <a16:creationId xmlns:a16="http://schemas.microsoft.com/office/drawing/2014/main" id="{B68C340B-3AA6-1D4B-D5D0-AAFF2C64E4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978388" y="5652730"/>
            <a:ext cx="2104984" cy="131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6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baseline="0">
          <a:solidFill>
            <a:srgbClr val="005EB8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D1BE13-05EC-30C0-3A3A-6D747064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C305A-26E0-DC85-093B-BF311DA36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08589-1065-1A9D-2CDE-0DE3D2108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D16AB-9EE6-4A8E-9A61-FC08D4736A90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6E917-B6B0-5D8E-EF28-6F22C8E3D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8AD7E-1E52-3868-E910-EA0CDA7E1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7E30B-9776-4FF5-9294-84D56833B0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FC085E9-8DFC-F719-4B6A-E28CEF50DC2D}"/>
              </a:ext>
            </a:extLst>
          </p:cNvPr>
          <p:cNvSpPr/>
          <p:nvPr userDrawn="1"/>
        </p:nvSpPr>
        <p:spPr>
          <a:xfrm>
            <a:off x="0" y="5248747"/>
            <a:ext cx="2581639" cy="1518390"/>
          </a:xfrm>
          <a:custGeom>
            <a:avLst/>
            <a:gdLst/>
            <a:ahLst/>
            <a:cxnLst/>
            <a:rect l="l" t="t" r="r" b="b"/>
            <a:pathLst>
              <a:path w="6142225" h="2671346">
                <a:moveTo>
                  <a:pt x="0" y="0"/>
                </a:moveTo>
                <a:lnTo>
                  <a:pt x="6142225" y="0"/>
                </a:lnTo>
                <a:lnTo>
                  <a:pt x="6142225" y="2671346"/>
                </a:lnTo>
                <a:lnTo>
                  <a:pt x="0" y="2671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1665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2026piforum.eventscribe.net/agenda.asp?pfp=FullSchedule" TargetMode="External"/><Relationship Id="rId2" Type="http://schemas.microsoft.com/office/2018/10/relationships/comments" Target="../comments/modernComment_10D_ED4D0109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r_z6QwsuRi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lc.org/resources/congressional-letter-dhs-fundin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aura@cpcaadvocates.org" TargetMode="External"/><Relationship Id="rId2" Type="http://schemas.openxmlformats.org/officeDocument/2006/relationships/hyperlink" Target="mailto:Anna@cpcaadvocates.or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xwguan@cpca.org" TargetMode="External"/><Relationship Id="rId5" Type="http://schemas.openxmlformats.org/officeDocument/2006/relationships/hyperlink" Target="mailto:jvaldez@cpca.org" TargetMode="External"/><Relationship Id="rId4" Type="http://schemas.openxmlformats.org/officeDocument/2006/relationships/hyperlink" Target="mailto:kelley@cpcaadvocate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910" y="1465005"/>
            <a:ext cx="7632290" cy="4363013"/>
          </a:xfrm>
        </p:spPr>
        <p:txBody>
          <a:bodyPr>
            <a:normAutofit fontScale="90000"/>
          </a:bodyPr>
          <a:lstStyle/>
          <a:p>
            <a:r>
              <a:rPr lang="en-US" sz="3600" b="1">
                <a:latin typeface="Arial"/>
                <a:cs typeface="Arial"/>
              </a:rPr>
              <a:t>NACHCs Policy &amp; Issues Forum 2026</a:t>
            </a:r>
            <a:br>
              <a:rPr lang="en-US" sz="4000" b="1"/>
            </a:br>
            <a:r>
              <a:rPr lang="en-US" sz="2700" b="1">
                <a:latin typeface="Arial"/>
                <a:cs typeface="Arial"/>
              </a:rPr>
              <a:t>Gaylord National Harbor, Washington, DC</a:t>
            </a:r>
            <a:b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Committee &amp; Task Force Meetings: February 8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 Conference: February 9 - 12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Capitol Hill Day – Wednesday, February 11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- </a:t>
            </a:r>
            <a:r>
              <a:rPr lang="en-US" sz="2200">
                <a:solidFill>
                  <a:srgbClr val="ED8B00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Full Conference Agenda</a:t>
            </a:r>
            <a:r>
              <a:rPr lang="en-US" sz="2200">
                <a:solidFill>
                  <a:srgbClr val="ED8B00"/>
                </a:solidFill>
                <a:latin typeface="Arial"/>
                <a:cs typeface="Arial"/>
              </a:rPr>
              <a:t> </a:t>
            </a:r>
            <a:r>
              <a:rPr lang="en-US" sz="2200">
                <a:latin typeface="Arial"/>
                <a:cs typeface="Arial"/>
              </a:rPr>
              <a:t>-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California Delegation Meeting Hosted by CPCA Advocates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Tuesday, February 10 at 5:45 PM/ET</a:t>
            </a:r>
            <a:b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Room: Maryland C</a:t>
            </a:r>
            <a:br>
              <a:rPr lang="en-US" sz="22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"/>
                <a:cs typeface="Arial"/>
              </a:rPr>
              <a:t> </a:t>
            </a:r>
            <a:b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latin typeface="Arial"/>
                <a:cs typeface="Arial"/>
              </a:rPr>
              <a:t> </a:t>
            </a:r>
            <a:endParaRPr lang="en-US" sz="560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910" y="668594"/>
            <a:ext cx="7796980" cy="609599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4300" b="1">
                <a:solidFill>
                  <a:srgbClr val="ED8B00"/>
                </a:solidFill>
              </a:rPr>
              <a:t>CPCA Advocates Member Prep Webinar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467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9FB81B-3024-83CF-67C5-724DD3C3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Agenda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AAB22C-E77F-C9E1-6CD1-24EAF2ECE6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9925" y="1417638"/>
            <a:ext cx="3718882" cy="440779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7B61A8-A654-CF4F-E693-6B94292E7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6586" y="1600200"/>
            <a:ext cx="4190214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latin typeface="Arial"/>
                <a:cs typeface="Arial"/>
              </a:rPr>
              <a:t>Welcome </a:t>
            </a:r>
          </a:p>
          <a:p>
            <a:r>
              <a:rPr lang="en-US" sz="2400">
                <a:latin typeface="Arial"/>
                <a:cs typeface="Arial"/>
              </a:rPr>
              <a:t>Political Landscape in D.C.</a:t>
            </a:r>
          </a:p>
          <a:p>
            <a:r>
              <a:rPr lang="en-US" sz="2400">
                <a:latin typeface="Arial"/>
                <a:cs typeface="Arial"/>
              </a:rPr>
              <a:t>NACHC’s Policy Agenda</a:t>
            </a:r>
          </a:p>
          <a:p>
            <a:r>
              <a:rPr lang="en-US" sz="2400">
                <a:latin typeface="Arial"/>
                <a:cs typeface="Arial"/>
              </a:rPr>
              <a:t>California Priorities</a:t>
            </a:r>
          </a:p>
          <a:p>
            <a:r>
              <a:rPr lang="en-US" sz="2400">
                <a:latin typeface="Arial"/>
                <a:cs typeface="Arial"/>
              </a:rPr>
              <a:t>Congressional Hill Visits &amp; Logistics</a:t>
            </a:r>
            <a:endParaRPr lang="en-US" sz="2400">
              <a:cs typeface="Arial"/>
            </a:endParaRPr>
          </a:p>
          <a:p>
            <a:r>
              <a:rPr lang="en-US" sz="2400">
                <a:latin typeface="Arial"/>
                <a:cs typeface="Arial"/>
              </a:rPr>
              <a:t>Advocacy &amp; Social Media</a:t>
            </a:r>
          </a:p>
          <a:p>
            <a:r>
              <a:rPr lang="en-US" sz="2400">
                <a:latin typeface="Arial"/>
                <a:cs typeface="Arial"/>
              </a:rPr>
              <a:t>Q &amp; A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4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720FF-185E-145F-4140-2F60F04B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CPCA Advocates Team</a:t>
            </a:r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F30C0992-6D97-92A2-B847-57C2A7F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79241" y="1916364"/>
            <a:ext cx="1991499" cy="2090841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6DA61D-60F6-5DA2-EEF1-AF1D8765C71C}"/>
              </a:ext>
            </a:extLst>
          </p:cNvPr>
          <p:cNvSpPr txBox="1"/>
          <p:nvPr/>
        </p:nvSpPr>
        <p:spPr>
          <a:xfrm>
            <a:off x="3234813" y="4229522"/>
            <a:ext cx="2399071" cy="715581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1400" b="1">
                <a:solidFill>
                  <a:srgbClr val="002060"/>
                </a:solidFill>
              </a:rPr>
              <a:t>Laura Sheckler</a:t>
            </a:r>
          </a:p>
          <a:p>
            <a:pPr algn="ctr"/>
            <a:r>
              <a:rPr lang="en-US" sz="1400">
                <a:solidFill>
                  <a:srgbClr val="002060"/>
                </a:solidFill>
              </a:rPr>
              <a:t>Director of Budget Advocacy and Strategic Policy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72F3621-5319-9194-C29E-E13D4BE31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029" y="1921378"/>
            <a:ext cx="1991499" cy="20165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B7EF5B-D2E9-69E7-C86D-A6999EB69EDA}"/>
              </a:ext>
            </a:extLst>
          </p:cNvPr>
          <p:cNvSpPr txBox="1"/>
          <p:nvPr/>
        </p:nvSpPr>
        <p:spPr>
          <a:xfrm>
            <a:off x="6524029" y="4219690"/>
            <a:ext cx="1810615" cy="715581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</a:rPr>
              <a:t>Anna Marshall</a:t>
            </a:r>
          </a:p>
          <a:p>
            <a:pPr algn="ctr"/>
            <a:r>
              <a:rPr lang="en-US" sz="1400">
                <a:solidFill>
                  <a:srgbClr val="002060"/>
                </a:solidFill>
              </a:rPr>
              <a:t>Deputy Director of</a:t>
            </a:r>
            <a:endParaRPr lang="en-US" sz="1400">
              <a:solidFill>
                <a:srgbClr val="002060"/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400">
                <a:solidFill>
                  <a:srgbClr val="002060"/>
                </a:solidFill>
              </a:rPr>
              <a:t>Federal Affairs &amp; Policy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EB1F65-34E4-FAD5-D493-BBA64AC72518}"/>
              </a:ext>
            </a:extLst>
          </p:cNvPr>
          <p:cNvSpPr/>
          <p:nvPr/>
        </p:nvSpPr>
        <p:spPr>
          <a:xfrm>
            <a:off x="114300" y="5402580"/>
            <a:ext cx="24384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FD9476-DCEC-D187-C887-2D493591F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86" y="1916365"/>
            <a:ext cx="2112182" cy="21738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CE805D-F36E-7A80-7140-03D69BD716AA}"/>
              </a:ext>
            </a:extLst>
          </p:cNvPr>
          <p:cNvSpPr txBox="1"/>
          <p:nvPr/>
        </p:nvSpPr>
        <p:spPr>
          <a:xfrm>
            <a:off x="559585" y="4257337"/>
            <a:ext cx="1927977" cy="715581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1400" b="1">
                <a:solidFill>
                  <a:srgbClr val="002060"/>
                </a:solidFill>
              </a:rPr>
              <a:t>Dennis Cuevas-Romero</a:t>
            </a:r>
          </a:p>
          <a:p>
            <a:pPr algn="ctr"/>
            <a:r>
              <a:rPr lang="en-US" sz="1400">
                <a:solidFill>
                  <a:srgbClr val="002060"/>
                </a:solidFill>
              </a:rPr>
              <a:t>Vice President of </a:t>
            </a:r>
          </a:p>
          <a:p>
            <a:pPr algn="ctr"/>
            <a:r>
              <a:rPr lang="en-US" sz="1400">
                <a:solidFill>
                  <a:srgbClr val="002060"/>
                </a:solidFill>
              </a:rPr>
              <a:t>Government Affairs</a:t>
            </a:r>
          </a:p>
        </p:txBody>
      </p:sp>
    </p:spTree>
    <p:extLst>
      <p:ext uri="{BB962C8B-B14F-4D97-AF65-F5344CB8AC3E}">
        <p14:creationId xmlns:p14="http://schemas.microsoft.com/office/powerpoint/2010/main" val="137628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5D3B-280E-EF32-87D7-68393982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E4A567-5D2F-2372-40BA-62E57330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/>
              <a:t>Federal Landscape</a:t>
            </a:r>
          </a:p>
        </p:txBody>
      </p:sp>
      <p:pic>
        <p:nvPicPr>
          <p:cNvPr id="16" name="Picture 15" descr="A close-up of a building&#10;&#10;Description automatically generated">
            <a:extLst>
              <a:ext uri="{FF2B5EF4-FFF2-40B4-BE49-F238E27FC236}">
                <a16:creationId xmlns:a16="http://schemas.microsoft.com/office/drawing/2014/main" id="{C9222D74-517C-5F14-8A4D-5B3632E27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460" y="1417638"/>
            <a:ext cx="3048000" cy="322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7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C93E-F538-0A9F-590D-CDE6BE42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</a:rPr>
              <a:t>DHS and Spending Bills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93254-4E34-34FE-0C73-74091522EF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latin typeface="Arial"/>
                <a:cs typeface="Arial"/>
              </a:rPr>
              <a:t>We may still be in a partial government shutdown - </a:t>
            </a:r>
            <a:endParaRPr lang="en-US">
              <a:cs typeface="Arial"/>
            </a:endParaRP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If this is the case: </a:t>
            </a:r>
            <a:endParaRPr lang="en-US"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ICE activities impact on health centers and the communities they serve</a:t>
            </a:r>
          </a:p>
          <a:p>
            <a:r>
              <a:rPr lang="en-US">
                <a:latin typeface="Arial"/>
                <a:cs typeface="Arial"/>
              </a:rPr>
              <a:t>Health center funding and telehealth regulatory uncertainty</a:t>
            </a:r>
            <a:endParaRPr lang="en-US"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600BF4-D6B5-9DCF-5145-979E76AED0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latin typeface="Arial"/>
                <a:cs typeface="Arial"/>
              </a:rPr>
              <a:t>If we have exited the shutdown, Congress may be considering reforms to the DHS spending bill / ICE oversight.</a:t>
            </a:r>
            <a:endParaRPr lang="en-US">
              <a:cs typeface="Arial"/>
            </a:endParaRP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If this is the case:</a:t>
            </a:r>
            <a:endParaRPr lang="en-US"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ICE activities impact on health centers and the communities they serve</a:t>
            </a:r>
          </a:p>
        </p:txBody>
      </p:sp>
    </p:spTree>
    <p:extLst>
      <p:ext uri="{BB962C8B-B14F-4D97-AF65-F5344CB8AC3E}">
        <p14:creationId xmlns:p14="http://schemas.microsoft.com/office/powerpoint/2010/main" val="164027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55C4-D694-765B-7DD1-2B4F1A528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kumimoji="0" lang="en-US" sz="37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ill Sans MT"/>
              </a:rPr>
              <a:t>NACHC’s Policy Agenda</a:t>
            </a:r>
            <a:br>
              <a:rPr lang="en-US" sz="37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37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ill Sans MT"/>
                <a:hlinkClick r:id="rId2"/>
              </a:rPr>
              <a:t>NACHCs Webinar Recording</a:t>
            </a:r>
            <a:r>
              <a:rPr kumimoji="0" lang="en-US" sz="37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Gill Sans MT"/>
              </a:rPr>
              <a:t>:</a:t>
            </a:r>
            <a:endParaRPr lang="en-US" sz="3700">
              <a:latin typeface="Gill Sans MT"/>
            </a:endParaRPr>
          </a:p>
        </p:txBody>
      </p:sp>
      <p:pic>
        <p:nvPicPr>
          <p:cNvPr id="4" name="Content Placeholder 3" descr="A diagram of a health care company&#10;&#10;AI-generated content may be incorrect.">
            <a:extLst>
              <a:ext uri="{FF2B5EF4-FFF2-40B4-BE49-F238E27FC236}">
                <a16:creationId xmlns:a16="http://schemas.microsoft.com/office/drawing/2014/main" id="{2DE0CDDB-B850-29AD-F817-48E369A3B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4038" y="1600201"/>
            <a:ext cx="7510349" cy="4205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5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84CF-3FED-B176-2FF0-91051446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/>
              <a:t>NACHC - 340B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8488A5-9029-DF8A-729E-B2865BBC6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6103" y="1114097"/>
            <a:ext cx="6697769" cy="371969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3BCCB9-1AB7-6664-2AE3-53F6645284D0}"/>
              </a:ext>
            </a:extLst>
          </p:cNvPr>
          <p:cNvSpPr txBox="1"/>
          <p:nvPr/>
        </p:nvSpPr>
        <p:spPr>
          <a:xfrm>
            <a:off x="919655" y="5084379"/>
            <a:ext cx="756744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ASK: Cosponsor the </a:t>
            </a:r>
            <a:r>
              <a:rPr lang="en-US">
                <a:ea typeface="+mn-lt"/>
                <a:cs typeface="+mn-lt"/>
              </a:rPr>
              <a:t>Community Health Center Drug Pricing Protection Act (Rep. Bergman (R-MI-1) and Rep. Auchincloss (D-MA-4))</a:t>
            </a:r>
          </a:p>
          <a:p>
            <a:endParaRPr lang="en-US"/>
          </a:p>
          <a:p>
            <a:pPr algn="ctr"/>
            <a:r>
              <a:rPr lang="en-US" b="1" i="1"/>
              <a:t>CPCA Advocates has endorsed this bill!</a:t>
            </a:r>
          </a:p>
        </p:txBody>
      </p:sp>
    </p:spTree>
    <p:extLst>
      <p:ext uri="{BB962C8B-B14F-4D97-AF65-F5344CB8AC3E}">
        <p14:creationId xmlns:p14="http://schemas.microsoft.com/office/powerpoint/2010/main" val="426140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BF24C-CD7A-D2C2-D7BD-380CF4B2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4A9A-01C3-9CC7-03CC-FEC529548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California Top Priorities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B3824A-5B0F-A798-808D-1AFC4B987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508297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>
                <a:latin typeface="Arial"/>
                <a:cs typeface="Arial"/>
              </a:rPr>
              <a:t>HR1 Impacts to California CHCs</a:t>
            </a: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In California, up to 2 million Californians may lose Medi-Cal coverage.</a:t>
            </a: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Tens of billions of federal funding for California's Medicaid program will be cut.</a:t>
            </a:r>
            <a:endParaRPr lang="en-US" sz="1200">
              <a:cs typeface="Arial"/>
            </a:endParaRP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We will have a major disruption to the Medi-Cal financing structure for safety net providers like CHCs.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>
                <a:latin typeface="Arial"/>
                <a:cs typeface="Arial"/>
              </a:rPr>
              <a:t>California State Budget Impacts to CHCs</a:t>
            </a: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The California State Budget of 2025-26  and the proposed budget for 2026-27 impose sweeping cuts towards Medi-Cal coverage for UIS patients, walking back decades of advocacy to expand health care to all Californians, regardless of immigration status.</a:t>
            </a: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Beginning July 1, 2026, CHCs will lose PPS reimbursement for state-only funded services provided to individuals with unsatisfactory immigration status (UIS) and instead receive reimbursement at a significantly lower Medi-Cal fee-for-service rate. This cut places serious financial constraints on CHCs.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>
                <a:latin typeface="Arial"/>
                <a:cs typeface="Arial"/>
              </a:rPr>
              <a:t>California Clinic Ballot Initiative One Pager</a:t>
            </a:r>
          </a:p>
          <a:p>
            <a:pPr lvl="1"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The statewide ballot measure would divert billions of dollars away from patient care into new state bureaucracy, forcing health centers and clinics to drastically reduce patient services and even close.</a:t>
            </a:r>
            <a:endParaRPr lang="en-US" sz="120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>
                <a:latin typeface="Arial"/>
                <a:cs typeface="Arial"/>
              </a:rPr>
              <a:t>Department of Homeland Security and ICE Oversight </a:t>
            </a:r>
            <a:endParaRPr lang="en-US" sz="1600">
              <a:cs typeface="Arial"/>
            </a:endParaRP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Emphasize ICE activities' impact on health center patients and the communities health centers serve. Speak to the harm escalating ICE activity does to health center patients, operations, and staff.</a:t>
            </a:r>
            <a:endParaRPr lang="en-US" sz="1200">
              <a:cs typeface="Arial"/>
            </a:endParaRPr>
          </a:p>
          <a:p>
            <a:pPr lvl="1">
              <a:spcBef>
                <a:spcPts val="600"/>
              </a:spcBef>
              <a:buFont typeface="Arial" panose="05000000000000000000" pitchFamily="2" charset="2"/>
              <a:buChar char="–"/>
            </a:pPr>
            <a:r>
              <a:rPr lang="en-US" sz="1200">
                <a:latin typeface="Arial"/>
                <a:cs typeface="Arial"/>
              </a:rPr>
              <a:t>More information on Immigrant rights organizations' congressional advocacy can be found here: </a:t>
            </a:r>
            <a:r>
              <a:rPr lang="en-US" sz="1200">
                <a:solidFill>
                  <a:srgbClr val="005EB8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Immigration Law Center</a:t>
            </a:r>
            <a:r>
              <a:rPr lang="en-US" sz="1200">
                <a:solidFill>
                  <a:srgbClr val="005EB8"/>
                </a:solidFill>
                <a:latin typeface="Arial"/>
                <a:cs typeface="Arial"/>
              </a:rPr>
              <a:t> </a:t>
            </a:r>
          </a:p>
          <a:p>
            <a:pPr>
              <a:spcBef>
                <a:spcPts val="600"/>
              </a:spcBef>
            </a:pPr>
            <a:endParaRPr lang="en-US" sz="2200">
              <a:solidFill>
                <a:srgbClr val="000000"/>
              </a:solidFill>
              <a:cs typeface="Arial"/>
            </a:endParaRPr>
          </a:p>
          <a:p>
            <a:pPr marL="457200" lvl="1" indent="0">
              <a:spcBef>
                <a:spcPts val="600"/>
              </a:spcBef>
              <a:buNone/>
            </a:pPr>
            <a:endParaRPr lang="en-US" sz="120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17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48B47-813F-35BD-AE83-E78BE1A7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F9AD0-0AF3-CF29-C34D-55467D21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CPCA Advocates Materials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1300A2-7A2D-3B1C-59A5-1958DE6CB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564026" cy="28636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CPCA one-pagers to compliment NACHC and RAC materials:</a:t>
            </a:r>
          </a:p>
          <a:p>
            <a:pPr marL="0" indent="0">
              <a:buNone/>
            </a:pPr>
            <a:endParaRPr lang="en-US" sz="2400">
              <a:latin typeface="Arial"/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>
                <a:latin typeface="Arial"/>
                <a:cs typeface="Arial"/>
              </a:rPr>
              <a:t>CPCA 2025 State Profile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>
                <a:latin typeface="Arial"/>
                <a:cs typeface="Arial"/>
              </a:rPr>
              <a:t>HR1 Impacts to California CHCs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>
                <a:latin typeface="Arial"/>
                <a:cs typeface="Arial"/>
              </a:rPr>
              <a:t>California State Budget Impacts to CHCs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>
                <a:latin typeface="Arial"/>
                <a:cs typeface="Arial"/>
              </a:rPr>
              <a:t>California Clinic Ballot Initiative One Pager</a:t>
            </a:r>
          </a:p>
          <a:p>
            <a:endParaRPr lang="en-US" sz="2400">
              <a:latin typeface="Arial"/>
              <a:cs typeface="Arial"/>
            </a:endParaRPr>
          </a:p>
          <a:p>
            <a:pPr marL="457200" lvl="1" indent="0">
              <a:buNone/>
            </a:pPr>
            <a:endParaRPr lang="en-US" sz="2000">
              <a:latin typeface="Arial"/>
              <a:cs typeface="Arial"/>
            </a:endParaRPr>
          </a:p>
          <a:p>
            <a:pPr marL="457200" lvl="1" indent="0">
              <a:buNone/>
            </a:pPr>
            <a:endParaRPr lang="en-US"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8599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huttle service schedule with blue text&#10;&#10;AI-generated content may be incorrect.">
            <a:extLst>
              <a:ext uri="{FF2B5EF4-FFF2-40B4-BE49-F238E27FC236}">
                <a16:creationId xmlns:a16="http://schemas.microsoft.com/office/drawing/2014/main" id="{B8C9F249-EA6C-D493-9B1C-FA0424ABA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857" y="849575"/>
            <a:ext cx="8236892" cy="49564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953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hedule of a bus shuttle service&#10;&#10;AI-generated content may be incorrect.">
            <a:extLst>
              <a:ext uri="{FF2B5EF4-FFF2-40B4-BE49-F238E27FC236}">
                <a16:creationId xmlns:a16="http://schemas.microsoft.com/office/drawing/2014/main" id="{F900DA0A-B563-6D78-D7B1-B4D671548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724" y="849574"/>
            <a:ext cx="8311397" cy="510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9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89E2D-0FFE-ACD5-B9D6-515E5806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972"/>
            <a:ext cx="8229600" cy="1143000"/>
          </a:xfrm>
        </p:spPr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Hill Visits –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B2B1E-43EC-896A-6FEE-8700BC968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24" y="1211667"/>
            <a:ext cx="7895176" cy="4782578"/>
          </a:xfrm>
        </p:spPr>
        <p:txBody>
          <a:bodyPr>
            <a:normAutofit fontScale="25000" lnSpcReduction="20000"/>
          </a:bodyPr>
          <a:lstStyle/>
          <a:p>
            <a:r>
              <a:rPr lang="en-US" sz="7200"/>
              <a:t>Coordinate with meeting attendees in advance. (Before you go to DC or at the CPCA Advocates State Delegation meeting)</a:t>
            </a:r>
          </a:p>
          <a:p>
            <a:endParaRPr lang="en-US" sz="7200"/>
          </a:p>
          <a:p>
            <a:r>
              <a:rPr lang="en-US" sz="7200"/>
              <a:t>Ensure meeting attendees know the meeting date, time, and place for the meeting. (Meet outside the office at least 10 min prior)</a:t>
            </a:r>
          </a:p>
          <a:p>
            <a:endParaRPr lang="en-US" sz="7200"/>
          </a:p>
          <a:p>
            <a:r>
              <a:rPr lang="en-US" sz="7200"/>
              <a:t>Research the members/staffers you will be meeting with beforehand. </a:t>
            </a:r>
          </a:p>
          <a:p>
            <a:endParaRPr lang="en-US" sz="7200"/>
          </a:p>
          <a:p>
            <a:r>
              <a:rPr lang="en-US" sz="7200"/>
              <a:t>Stay on topic and focus on issues relevant to </a:t>
            </a:r>
            <a:r>
              <a:rPr lang="en-US" sz="7200" u="sng"/>
              <a:t>your</a:t>
            </a:r>
            <a:r>
              <a:rPr lang="en-US" sz="7200"/>
              <a:t> health centers.</a:t>
            </a:r>
          </a:p>
          <a:p>
            <a:endParaRPr lang="en-US" sz="7200"/>
          </a:p>
          <a:p>
            <a:r>
              <a:rPr lang="en-US" sz="7200"/>
              <a:t>Tailor messaging and highlight constituent stories.</a:t>
            </a:r>
          </a:p>
          <a:p>
            <a:endParaRPr lang="en-US" sz="7200"/>
          </a:p>
          <a:p>
            <a:r>
              <a:rPr lang="en-US" sz="7200"/>
              <a:t>Be specific with the ASK and gain commitment! </a:t>
            </a:r>
          </a:p>
          <a:p>
            <a:endParaRPr lang="en-US" sz="7200"/>
          </a:p>
          <a:p>
            <a:r>
              <a:rPr lang="en-US" sz="7200"/>
              <a:t>If appropriate, ask members/staffers to take a picture.</a:t>
            </a:r>
          </a:p>
          <a:p>
            <a:endParaRPr lang="en-US" sz="7200"/>
          </a:p>
          <a:p>
            <a:r>
              <a:rPr lang="en-US" sz="7200"/>
              <a:t>Thank Members of Congress and their staff for their support and offer to provide additional follow-up information as needed.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7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89E2D-0FFE-ACD5-B9D6-515E5806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Hill Visit Follow-Up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B2B1E-43EC-896A-6FEE-8700BC968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96" y="1417638"/>
            <a:ext cx="7984960" cy="45843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/>
              <a:t>Have a follow up plan </a:t>
            </a:r>
          </a:p>
          <a:p>
            <a:r>
              <a:rPr lang="en-US" sz="3400"/>
              <a:t>Send a thank you note to the member/staffer. </a:t>
            </a:r>
          </a:p>
          <a:p>
            <a:r>
              <a:rPr lang="en-US" sz="3400"/>
              <a:t>Send electronic leave-behind packet and other information requested during the meeting via email. </a:t>
            </a:r>
          </a:p>
          <a:p>
            <a:r>
              <a:rPr lang="en-US" sz="3400"/>
              <a:t>Invite your member/staffer to visit your health center in their district. </a:t>
            </a:r>
          </a:p>
          <a:p>
            <a:endParaRPr lang="en-US" sz="3400"/>
          </a:p>
          <a:p>
            <a:pPr marL="0" indent="0">
              <a:buNone/>
            </a:pPr>
            <a:r>
              <a:rPr lang="en-US" sz="3400"/>
              <a:t>Post on social media using the appropriate platform  </a:t>
            </a:r>
          </a:p>
          <a:p>
            <a:r>
              <a:rPr lang="en-US" sz="3400"/>
              <a:t>Add a photo or two </a:t>
            </a:r>
          </a:p>
          <a:p>
            <a:r>
              <a:rPr lang="en-US" sz="3400"/>
              <a:t>Use the event hashtags </a:t>
            </a:r>
          </a:p>
          <a:p>
            <a:r>
              <a:rPr lang="en-US" sz="3400"/>
              <a:t>Tag the member, health center, and @CPCAadvocates</a:t>
            </a:r>
          </a:p>
          <a:p>
            <a:r>
              <a:rPr lang="en-US" sz="3400"/>
              <a:t>Thank the member/staffer you met with on social media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93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C8027-70F7-54E5-1C02-93B0FD20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  <a:cs typeface="Arial" panose="020B0604020202020204" pitchFamily="34" charset="0"/>
              </a:rPr>
              <a:t>Use Social Media at P&amp;I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6821-67C8-7BCA-9754-D449456F7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25" y="1417638"/>
            <a:ext cx="7895176" cy="4700358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Use the appropriate social media platform.</a:t>
            </a:r>
          </a:p>
          <a:p>
            <a:pPr lvl="1"/>
            <a:r>
              <a:rPr lang="en-US">
                <a:solidFill>
                  <a:srgbClr val="ED8B00"/>
                </a:solidFill>
              </a:rPr>
              <a:t>X (Twitter), Facebook, or Instagram</a:t>
            </a:r>
          </a:p>
          <a:p>
            <a:pPr lvl="1"/>
            <a:r>
              <a:rPr lang="en-US">
                <a:solidFill>
                  <a:srgbClr val="ED8B00"/>
                </a:solidFill>
              </a:rPr>
              <a:t>Tag @CPCAAdvocates and @NACHC</a:t>
            </a:r>
          </a:p>
          <a:p>
            <a:r>
              <a:rPr lang="en-US"/>
              <a:t>Add a photo or two to your post. </a:t>
            </a:r>
          </a:p>
          <a:p>
            <a:r>
              <a:rPr lang="en-US"/>
              <a:t>Post about the event and why you are in D.C. (</a:t>
            </a:r>
            <a:r>
              <a:rPr lang="en-US" i="1">
                <a:solidFill>
                  <a:srgbClr val="ED8B00"/>
                </a:solidFill>
              </a:rPr>
              <a:t>or virtual!</a:t>
            </a:r>
            <a:r>
              <a:rPr lang="en-US" i="1"/>
              <a:t>)</a:t>
            </a:r>
          </a:p>
          <a:p>
            <a:r>
              <a:rPr lang="en-US"/>
              <a:t>Share why you are passionate about community health centers!</a:t>
            </a:r>
          </a:p>
          <a:p>
            <a:r>
              <a:rPr lang="en-US"/>
              <a:t>Bring awareness to a subject by using hashtags: </a:t>
            </a:r>
            <a:r>
              <a:rPr lang="en-US">
                <a:solidFill>
                  <a:srgbClr val="ED8B00"/>
                </a:solidFill>
              </a:rPr>
              <a:t>#NACHCEvents  #ValueCHCs  #340B</a:t>
            </a:r>
          </a:p>
          <a:p>
            <a:r>
              <a:rPr lang="en-US"/>
              <a:t>Share the content of others. Make sure to follow the hashtags to stay engaged. </a:t>
            </a:r>
          </a:p>
          <a:p>
            <a:r>
              <a:rPr lang="en-US"/>
              <a:t>Connect with an individual, legislator, or organization by tagging them in your posts. </a:t>
            </a:r>
          </a:p>
        </p:txBody>
      </p:sp>
    </p:spTree>
    <p:extLst>
      <p:ext uri="{BB962C8B-B14F-4D97-AF65-F5344CB8AC3E}">
        <p14:creationId xmlns:p14="http://schemas.microsoft.com/office/powerpoint/2010/main" val="1019853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66AFA-02AC-6F51-A62E-3A3F5F58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47962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6000">
                <a:latin typeface="+mj-lt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39177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0782-7497-C8F0-5691-CF37103BA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57398E-B61C-EFBC-8AC6-37B55FBC1B51}"/>
              </a:ext>
            </a:extLst>
          </p:cNvPr>
          <p:cNvSpPr txBox="1"/>
          <p:nvPr/>
        </p:nvSpPr>
        <p:spPr>
          <a:xfrm>
            <a:off x="556181" y="1417638"/>
            <a:ext cx="8130618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>
                <a:solidFill>
                  <a:srgbClr val="005EB8"/>
                </a:solidFill>
                <a:latin typeface="Arial"/>
                <a:cs typeface="Arial"/>
              </a:rPr>
              <a:t>Policy Priorities</a:t>
            </a:r>
          </a:p>
          <a:p>
            <a:pPr lvl="1"/>
            <a:r>
              <a:rPr lang="en-US" sz="2000">
                <a:latin typeface="Arial"/>
                <a:cs typeface="Arial"/>
              </a:rPr>
              <a:t>Anna Marshall – </a:t>
            </a:r>
            <a:r>
              <a:rPr lang="en-US" sz="2000">
                <a:latin typeface="Arial"/>
                <a:cs typeface="Arial"/>
                <a:hlinkClick r:id="rId2"/>
              </a:rPr>
              <a:t>Anna@cpcaadvocates.org</a:t>
            </a:r>
            <a:r>
              <a:rPr lang="en-US" sz="2000">
                <a:latin typeface="Arial"/>
                <a:cs typeface="Arial"/>
              </a:rPr>
              <a:t> </a:t>
            </a:r>
            <a:endParaRPr lang="en-US">
              <a:latin typeface="Arial"/>
              <a:cs typeface="Arial"/>
            </a:endParaRPr>
          </a:p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>
                <a:solidFill>
                  <a:srgbClr val="005EB8"/>
                </a:solidFill>
                <a:latin typeface="Arial"/>
                <a:cs typeface="Arial"/>
              </a:rPr>
              <a:t>Logistics &amp; On-site Contact</a:t>
            </a:r>
          </a:p>
          <a:p>
            <a:r>
              <a:rPr lang="en-US" sz="2000">
                <a:latin typeface="Arial"/>
                <a:cs typeface="Arial"/>
              </a:rPr>
              <a:t>	Anna Marshall – </a:t>
            </a:r>
            <a:r>
              <a:rPr lang="en-US" sz="2000">
                <a:latin typeface="Arial"/>
                <a:cs typeface="Arial"/>
                <a:hlinkClick r:id="rId2"/>
              </a:rPr>
              <a:t>Anna@cpcaadvocates.org</a:t>
            </a:r>
            <a:r>
              <a:rPr lang="en-US" sz="2000">
                <a:latin typeface="Arial"/>
                <a:cs typeface="Arial"/>
              </a:rPr>
              <a:t> </a:t>
            </a: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    Laura Sheckler – 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  <a:hlinkClick r:id="rId3"/>
              </a:rPr>
              <a:t>laura@cpcaadvocates.org</a:t>
            </a:r>
            <a:endParaRPr lang="en-US">
              <a:latin typeface="Arial"/>
              <a:cs typeface="Arial"/>
            </a:endParaRPr>
          </a:p>
          <a:p>
            <a:endParaRPr lang="en-US" sz="200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>
                <a:solidFill>
                  <a:srgbClr val="005EB8"/>
                </a:solidFill>
                <a:latin typeface="Arial"/>
                <a:cs typeface="Arial"/>
              </a:rPr>
              <a:t>Materials</a:t>
            </a:r>
          </a:p>
          <a:p>
            <a:pPr lvl="1"/>
            <a:r>
              <a:rPr lang="en-US" sz="2000">
                <a:latin typeface="Arial"/>
                <a:cs typeface="Arial"/>
              </a:rPr>
              <a:t>Kelley Aldrich - </a:t>
            </a:r>
            <a:r>
              <a:rPr lang="en-US" sz="2000">
                <a:latin typeface="Arial"/>
                <a:cs typeface="Arial"/>
                <a:hlinkClick r:id="rId4"/>
              </a:rPr>
              <a:t>kelley@cpcaadvocates.org</a:t>
            </a:r>
            <a:r>
              <a:rPr lang="en-US" sz="2000">
                <a:latin typeface="Arial"/>
                <a:cs typeface="Arial"/>
              </a:rPr>
              <a:t>  </a:t>
            </a:r>
          </a:p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>
                <a:solidFill>
                  <a:srgbClr val="005EB8"/>
                </a:solidFill>
                <a:latin typeface="Arial"/>
                <a:cs typeface="Arial"/>
              </a:rPr>
              <a:t>Social Media </a:t>
            </a:r>
          </a:p>
          <a:p>
            <a:r>
              <a:rPr lang="en-US" sz="2000">
                <a:latin typeface="Arial"/>
                <a:cs typeface="Arial"/>
              </a:rPr>
              <a:t>   Joanna Valdez Castro - </a:t>
            </a:r>
            <a:r>
              <a:rPr lang="en-US" sz="2000">
                <a:latin typeface="Arial"/>
                <a:cs typeface="Arial"/>
                <a:hlinkClick r:id="rId5"/>
              </a:rPr>
              <a:t>jvaldez@cpca.org</a:t>
            </a:r>
            <a:endParaRPr lang="en-US" sz="2000">
              <a:latin typeface="Arial"/>
              <a:cs typeface="Arial"/>
            </a:endParaRPr>
          </a:p>
          <a:p>
            <a:r>
              <a:rPr lang="en-US" sz="2000">
                <a:latin typeface="Arial"/>
                <a:cs typeface="Arial"/>
              </a:rPr>
              <a:t>   Xia Wen Guan - </a:t>
            </a:r>
            <a:r>
              <a:rPr lang="en-US" sz="2000">
                <a:latin typeface="Arial"/>
                <a:cs typeface="Arial"/>
                <a:hlinkClick r:id="rId6"/>
              </a:rPr>
              <a:t>xwguan@cpca.org</a:t>
            </a:r>
            <a:r>
              <a:rPr lang="en-US" sz="200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5291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ysClr val="window" lastClr="FFFFFF"/>
      </a:lt1>
      <a:dk2>
        <a:srgbClr val="6D6F64"/>
      </a:dk2>
      <a:lt2>
        <a:srgbClr val="EEECE1"/>
      </a:lt2>
      <a:accent1>
        <a:srgbClr val="ED8B00"/>
      </a:accent1>
      <a:accent2>
        <a:srgbClr val="005EB8"/>
      </a:accent2>
      <a:accent3>
        <a:srgbClr val="71B2C9"/>
      </a:accent3>
      <a:accent4>
        <a:srgbClr val="6D6F64"/>
      </a:accent4>
      <a:accent5>
        <a:srgbClr val="ED8B00"/>
      </a:accent5>
      <a:accent6>
        <a:srgbClr val="ABB8AB"/>
      </a:accent6>
      <a:hlink>
        <a:srgbClr val="595959"/>
      </a:hlink>
      <a:folHlink>
        <a:srgbClr val="005EB8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1_MCTF Slide deck_02_29_2024" id="{4A8C244A-A4DD-47A0-8D5E-CC2D5FDC64DC}" vid="{88D07972-EFD4-48D5-9F32-63B86D1DC2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8f94b0d7-a615-41e0-ac3b-78c6ce4f4b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8C2066FBFC4544BD8EBB1346041295" ma:contentTypeVersion="14" ma:contentTypeDescription="Create a new document." ma:contentTypeScope="" ma:versionID="262ead8c73abfdfb9bb37f17bfe52aab">
  <xsd:schema xmlns:xsd="http://www.w3.org/2001/XMLSchema" xmlns:xs="http://www.w3.org/2001/XMLSchema" xmlns:p="http://schemas.microsoft.com/office/2006/metadata/properties" xmlns:ns2="307591b6-0ced-403a-8231-8f5bcb87a3c8" xmlns:ns3="8f94b0d7-a615-41e0-ac3b-78c6ce4f4bdb" targetNamespace="http://schemas.microsoft.com/office/2006/metadata/properties" ma:root="true" ma:fieldsID="d4a88c1f8532e34e2d3bc3bf64d2ac60" ns2:_="" ns3:_="">
    <xsd:import namespace="307591b6-0ced-403a-8231-8f5bcb87a3c8"/>
    <xsd:import namespace="8f94b0d7-a615-41e0-ac3b-78c6ce4f4bd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7591b6-0ced-403a-8231-8f5bcb87a3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4b0d7-a615-41e0-ac3b-78c6ce4f4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08BB56-A3CD-4D30-8B10-8AB9B6DBFEB2}">
  <ds:schemaRefs>
    <ds:schemaRef ds:uri="307591b6-0ced-403a-8231-8f5bcb87a3c8"/>
    <ds:schemaRef ds:uri="8f94b0d7-a615-41e0-ac3b-78c6ce4f4bd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35BFB4-4D69-4063-B408-C046E032A458}">
  <ds:schemaRefs>
    <ds:schemaRef ds:uri="307591b6-0ced-403a-8231-8f5bcb87a3c8"/>
    <ds:schemaRef ds:uri="8f94b0d7-a615-41e0-ac3b-78c6ce4f4b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5416D99-345E-4963-A54D-297C4105BE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16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Office Theme</vt:lpstr>
      <vt:lpstr>NACHCs Policy &amp; Issues Forum 2026 Gaylord National Harbor, Washington, DC  Committee &amp; Task Force Meetings: February 8  Conference: February 9 - 12 Capitol Hill Day – Wednesday, February 11 - Full Conference Agenda -  California Delegation Meeting Hosted by CPCA Advocates Tuesday, February 10 at 5:45 PM/ET Room: Maryland C     </vt:lpstr>
      <vt:lpstr>Agenda</vt:lpstr>
      <vt:lpstr>CPCA Advocates Team</vt:lpstr>
      <vt:lpstr>Federal Landscape</vt:lpstr>
      <vt:lpstr>DHS and Spending Bills</vt:lpstr>
      <vt:lpstr>NACHC’s Policy Agenda NACHCs Webinar Recording:</vt:lpstr>
      <vt:lpstr>NACHC - 340B</vt:lpstr>
      <vt:lpstr>California Top Priorities</vt:lpstr>
      <vt:lpstr>CPCA Advocates Materials</vt:lpstr>
      <vt:lpstr>PowerPoint Presentation</vt:lpstr>
      <vt:lpstr>PowerPoint Presentation</vt:lpstr>
      <vt:lpstr>Hill Visits – Best Practices</vt:lpstr>
      <vt:lpstr>Hill Visit Follow-Up</vt:lpstr>
      <vt:lpstr>Use Social Media at P&amp;I</vt:lpstr>
      <vt:lpstr>Questions?</vt:lpstr>
      <vt:lpstr>Contact Us</vt:lpstr>
    </vt:vector>
  </TitlesOfParts>
  <Company>Martinez/Hardy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Hardy</dc:creator>
  <cp:revision>1</cp:revision>
  <dcterms:created xsi:type="dcterms:W3CDTF">2016-06-07T17:36:56Z</dcterms:created>
  <dcterms:modified xsi:type="dcterms:W3CDTF">2026-02-03T20:02:53Z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0x0101004C8C2066FBFC4544BD8EBB1346041295</vt:lpwstr>
  </property>
</Properties>
</file>